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300" r:id="rId6"/>
    <p:sldId id="287" r:id="rId7"/>
    <p:sldId id="301" r:id="rId8"/>
    <p:sldId id="289" r:id="rId9"/>
    <p:sldId id="297" r:id="rId10"/>
    <p:sldId id="292" r:id="rId11"/>
    <p:sldId id="298" r:id="rId12"/>
    <p:sldId id="294" r:id="rId13"/>
    <p:sldId id="265" r:id="rId14"/>
    <p:sldId id="302" r:id="rId15"/>
    <p:sldId id="268" r:id="rId16"/>
    <p:sldId id="271" r:id="rId17"/>
    <p:sldId id="299" r:id="rId18"/>
    <p:sldId id="269" r:id="rId19"/>
    <p:sldId id="270" r:id="rId20"/>
    <p:sldId id="273" r:id="rId21"/>
    <p:sldId id="274" r:id="rId22"/>
    <p:sldId id="296" r:id="rId23"/>
    <p:sldId id="267" r:id="rId24"/>
    <p:sldId id="29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FDB52-5483-4625-ACC9-24D0EC399D48}" v="6" dt="2025-06-10T22:22:51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342BDA01-DF20-41BD-B5F0-29A884FD7E68}"/>
    <pc:docChg chg="delSld modSld">
      <pc:chgData name="Danny Young" userId="cb0f4ce2-eb4f-479e-8e8f-3beb257e632f" providerId="ADAL" clId="{342BDA01-DF20-41BD-B5F0-29A884FD7E68}" dt="2023-05-03T23:56:51.184" v="3" actId="1076"/>
      <pc:docMkLst>
        <pc:docMk/>
      </pc:docMkLst>
      <pc:sldChg chg="modSp">
        <pc:chgData name="Danny Young" userId="cb0f4ce2-eb4f-479e-8e8f-3beb257e632f" providerId="ADAL" clId="{342BDA01-DF20-41BD-B5F0-29A884FD7E68}" dt="2023-05-03T23:56:12.957" v="0" actId="20577"/>
        <pc:sldMkLst>
          <pc:docMk/>
          <pc:sldMk cId="1544816061" sldId="256"/>
        </pc:sldMkLst>
        <pc:spChg chg="mod">
          <ac:chgData name="Danny Young" userId="cb0f4ce2-eb4f-479e-8e8f-3beb257e632f" providerId="ADAL" clId="{342BDA01-DF20-41BD-B5F0-29A884FD7E68}" dt="2023-05-03T23:56:12.957" v="0" actId="20577"/>
          <ac:spMkLst>
            <pc:docMk/>
            <pc:sldMk cId="1544816061" sldId="256"/>
            <ac:spMk id="2" creationId="{00000000-0000-0000-0000-000000000000}"/>
          </ac:spMkLst>
        </pc:spChg>
      </pc:sldChg>
      <pc:sldChg chg="modSp">
        <pc:chgData name="Danny Young" userId="cb0f4ce2-eb4f-479e-8e8f-3beb257e632f" providerId="ADAL" clId="{342BDA01-DF20-41BD-B5F0-29A884FD7E68}" dt="2023-05-03T23:56:51.184" v="3" actId="1076"/>
        <pc:sldMkLst>
          <pc:docMk/>
          <pc:sldMk cId="1304979702" sldId="291"/>
        </pc:sldMkLst>
        <pc:spChg chg="mod">
          <ac:chgData name="Danny Young" userId="cb0f4ce2-eb4f-479e-8e8f-3beb257e632f" providerId="ADAL" clId="{342BDA01-DF20-41BD-B5F0-29A884FD7E68}" dt="2023-05-03T23:56:43.351" v="2" actId="1076"/>
          <ac:spMkLst>
            <pc:docMk/>
            <pc:sldMk cId="1304979702" sldId="291"/>
            <ac:spMk id="2" creationId="{42201B05-A2A6-4C9D-BB31-072D43EEABE4}"/>
          </ac:spMkLst>
        </pc:spChg>
        <pc:spChg chg="mod">
          <ac:chgData name="Danny Young" userId="cb0f4ce2-eb4f-479e-8e8f-3beb257e632f" providerId="ADAL" clId="{342BDA01-DF20-41BD-B5F0-29A884FD7E68}" dt="2023-05-03T23:56:51.184" v="3" actId="1076"/>
          <ac:spMkLst>
            <pc:docMk/>
            <pc:sldMk cId="1304979702" sldId="291"/>
            <ac:spMk id="113" creationId="{A83AA94E-F2C1-4A60-B9C6-1906473A27FF}"/>
          </ac:spMkLst>
        </pc:spChg>
        <pc:spChg chg="mod">
          <ac:chgData name="Danny Young" userId="cb0f4ce2-eb4f-479e-8e8f-3beb257e632f" providerId="ADAL" clId="{342BDA01-DF20-41BD-B5F0-29A884FD7E68}" dt="2023-05-03T23:56:51.184" v="3" actId="1076"/>
          <ac:spMkLst>
            <pc:docMk/>
            <pc:sldMk cId="1304979702" sldId="291"/>
            <ac:spMk id="221" creationId="{DC503C90-2455-442E-9C2E-88D89731C818}"/>
          </ac:spMkLst>
        </pc:spChg>
        <pc:spChg chg="mod">
          <ac:chgData name="Danny Young" userId="cb0f4ce2-eb4f-479e-8e8f-3beb257e632f" providerId="ADAL" clId="{342BDA01-DF20-41BD-B5F0-29A884FD7E68}" dt="2023-05-03T23:56:51.184" v="3" actId="1076"/>
          <ac:spMkLst>
            <pc:docMk/>
            <pc:sldMk cId="1304979702" sldId="291"/>
            <ac:spMk id="223" creationId="{A83D4269-6A99-40E3-889F-F857B38AEEFF}"/>
          </ac:spMkLst>
        </pc:spChg>
        <pc:spChg chg="mod">
          <ac:chgData name="Danny Young" userId="cb0f4ce2-eb4f-479e-8e8f-3beb257e632f" providerId="ADAL" clId="{342BDA01-DF20-41BD-B5F0-29A884FD7E68}" dt="2023-05-03T23:56:51.184" v="3" actId="1076"/>
          <ac:spMkLst>
            <pc:docMk/>
            <pc:sldMk cId="1304979702" sldId="291"/>
            <ac:spMk id="225" creationId="{6BB02767-8F3B-4EF7-8DEA-47CD31F9E35D}"/>
          </ac:spMkLst>
        </pc:spChg>
        <pc:spChg chg="mod">
          <ac:chgData name="Danny Young" userId="cb0f4ce2-eb4f-479e-8e8f-3beb257e632f" providerId="ADAL" clId="{342BDA01-DF20-41BD-B5F0-29A884FD7E68}" dt="2023-05-03T23:56:51.184" v="3" actId="1076"/>
          <ac:spMkLst>
            <pc:docMk/>
            <pc:sldMk cId="1304979702" sldId="291"/>
            <ac:spMk id="227" creationId="{4E9EE9AB-EC4C-447B-9BAB-C0AA578C8747}"/>
          </ac:spMkLst>
        </pc:spChg>
        <pc:graphicFrameChg chg="mod">
          <ac:chgData name="Danny Young" userId="cb0f4ce2-eb4f-479e-8e8f-3beb257e632f" providerId="ADAL" clId="{342BDA01-DF20-41BD-B5F0-29A884FD7E68}" dt="2023-05-03T23:56:51.184" v="3" actId="1076"/>
          <ac:graphicFrameMkLst>
            <pc:docMk/>
            <pc:sldMk cId="1304979702" sldId="291"/>
            <ac:graphicFrameMk id="114" creationId="{C2E0135C-EA4F-4861-B6A4-EADCD8AF39C1}"/>
          </ac:graphicFrameMkLst>
        </pc:graphicFrameChg>
        <pc:graphicFrameChg chg="mod">
          <ac:chgData name="Danny Young" userId="cb0f4ce2-eb4f-479e-8e8f-3beb257e632f" providerId="ADAL" clId="{342BDA01-DF20-41BD-B5F0-29A884FD7E68}" dt="2023-05-03T23:56:51.184" v="3" actId="1076"/>
          <ac:graphicFrameMkLst>
            <pc:docMk/>
            <pc:sldMk cId="1304979702" sldId="291"/>
            <ac:graphicFrameMk id="222" creationId="{186C00B0-B62E-477E-9123-0FE1257B8BF2}"/>
          </ac:graphicFrameMkLst>
        </pc:graphicFrameChg>
        <pc:graphicFrameChg chg="mod">
          <ac:chgData name="Danny Young" userId="cb0f4ce2-eb4f-479e-8e8f-3beb257e632f" providerId="ADAL" clId="{342BDA01-DF20-41BD-B5F0-29A884FD7E68}" dt="2023-05-03T23:56:51.184" v="3" actId="1076"/>
          <ac:graphicFrameMkLst>
            <pc:docMk/>
            <pc:sldMk cId="1304979702" sldId="291"/>
            <ac:graphicFrameMk id="224" creationId="{563F6FD1-A41F-41BB-8535-7DBD3927958E}"/>
          </ac:graphicFrameMkLst>
        </pc:graphicFrameChg>
        <pc:graphicFrameChg chg="mod">
          <ac:chgData name="Danny Young" userId="cb0f4ce2-eb4f-479e-8e8f-3beb257e632f" providerId="ADAL" clId="{342BDA01-DF20-41BD-B5F0-29A884FD7E68}" dt="2023-05-03T23:56:51.184" v="3" actId="1076"/>
          <ac:graphicFrameMkLst>
            <pc:docMk/>
            <pc:sldMk cId="1304979702" sldId="291"/>
            <ac:graphicFrameMk id="226" creationId="{ABCD3DDC-66FD-4CDE-B479-B2397D3ED30A}"/>
          </ac:graphicFrameMkLst>
        </pc:graphicFrameChg>
        <pc:graphicFrameChg chg="mod">
          <ac:chgData name="Danny Young" userId="cb0f4ce2-eb4f-479e-8e8f-3beb257e632f" providerId="ADAL" clId="{342BDA01-DF20-41BD-B5F0-29A884FD7E68}" dt="2023-05-03T23:56:51.184" v="3" actId="1076"/>
          <ac:graphicFrameMkLst>
            <pc:docMk/>
            <pc:sldMk cId="1304979702" sldId="291"/>
            <ac:graphicFrameMk id="228" creationId="{8D66A6C7-3EA5-4196-8BF9-1E40DF4F05A0}"/>
          </ac:graphicFrameMkLst>
        </pc:graphicFrameChg>
        <pc:picChg chg="mod">
          <ac:chgData name="Danny Young" userId="cb0f4ce2-eb4f-479e-8e8f-3beb257e632f" providerId="ADAL" clId="{342BDA01-DF20-41BD-B5F0-29A884FD7E68}" dt="2023-05-03T23:56:51.184" v="3" actId="1076"/>
          <ac:picMkLst>
            <pc:docMk/>
            <pc:sldMk cId="1304979702" sldId="291"/>
            <ac:picMk id="112" creationId="{925A80DA-DB28-4474-93B8-3C4F91D6EFE9}"/>
          </ac:picMkLst>
        </pc:picChg>
        <pc:picChg chg="mod">
          <ac:chgData name="Danny Young" userId="cb0f4ce2-eb4f-479e-8e8f-3beb257e632f" providerId="ADAL" clId="{342BDA01-DF20-41BD-B5F0-29A884FD7E68}" dt="2023-05-03T23:56:51.184" v="3" actId="1076"/>
          <ac:picMkLst>
            <pc:docMk/>
            <pc:sldMk cId="1304979702" sldId="291"/>
            <ac:picMk id="220" creationId="{01A7E590-0083-41F1-BBEC-E84D4ADF34A2}"/>
          </ac:picMkLst>
        </pc:picChg>
      </pc:sldChg>
      <pc:sldChg chg="del">
        <pc:chgData name="Danny Young" userId="cb0f4ce2-eb4f-479e-8e8f-3beb257e632f" providerId="ADAL" clId="{342BDA01-DF20-41BD-B5F0-29A884FD7E68}" dt="2023-05-03T23:56:31.031" v="1" actId="2696"/>
        <pc:sldMkLst>
          <pc:docMk/>
          <pc:sldMk cId="3572974194" sldId="295"/>
        </pc:sldMkLst>
      </pc:sldChg>
    </pc:docChg>
  </pc:docChgLst>
  <pc:docChgLst>
    <pc:chgData name="Danny Young" userId="cb0f4ce2-eb4f-479e-8e8f-3beb257e632f" providerId="ADAL" clId="{1CB25F83-F16A-4B70-A914-87C437EF568E}"/>
    <pc:docChg chg="modSld">
      <pc:chgData name="Danny Young" userId="cb0f4ce2-eb4f-479e-8e8f-3beb257e632f" providerId="ADAL" clId="{1CB25F83-F16A-4B70-A914-87C437EF568E}" dt="2024-05-25T06:09:09.638" v="3"/>
      <pc:docMkLst>
        <pc:docMk/>
      </pc:docMkLst>
      <pc:sldChg chg="modSp mod">
        <pc:chgData name="Danny Young" userId="cb0f4ce2-eb4f-479e-8e8f-3beb257e632f" providerId="ADAL" clId="{1CB25F83-F16A-4B70-A914-87C437EF568E}" dt="2024-05-23T20:39:42.896" v="1" actId="20577"/>
        <pc:sldMkLst>
          <pc:docMk/>
          <pc:sldMk cId="1544816061" sldId="256"/>
        </pc:sldMkLst>
        <pc:spChg chg="mod">
          <ac:chgData name="Danny Young" userId="cb0f4ce2-eb4f-479e-8e8f-3beb257e632f" providerId="ADAL" clId="{1CB25F83-F16A-4B70-A914-87C437EF568E}" dt="2024-05-23T20:39:42.896" v="1" actId="20577"/>
          <ac:spMkLst>
            <pc:docMk/>
            <pc:sldMk cId="1544816061" sldId="256"/>
            <ac:spMk id="2" creationId="{00000000-0000-0000-0000-000000000000}"/>
          </ac:spMkLst>
        </pc:spChg>
      </pc:sldChg>
      <pc:sldChg chg="modAnim">
        <pc:chgData name="Danny Young" userId="cb0f4ce2-eb4f-479e-8e8f-3beb257e632f" providerId="ADAL" clId="{1CB25F83-F16A-4B70-A914-87C437EF568E}" dt="2024-05-25T06:09:09.638" v="3"/>
        <pc:sldMkLst>
          <pc:docMk/>
          <pc:sldMk cId="2511403389" sldId="300"/>
        </pc:sldMkLst>
      </pc:sldChg>
    </pc:docChg>
  </pc:docChgLst>
  <pc:docChgLst>
    <pc:chgData name="Danny Young" userId="cb0f4ce2-eb4f-479e-8e8f-3beb257e632f" providerId="ADAL" clId="{42289360-CA73-46C9-A3AE-797611C325B8}"/>
    <pc:docChg chg="modSld">
      <pc:chgData name="Danny Young" userId="cb0f4ce2-eb4f-479e-8e8f-3beb257e632f" providerId="ADAL" clId="{42289360-CA73-46C9-A3AE-797611C325B8}" dt="2024-06-27T02:29:35.339" v="1" actId="20577"/>
      <pc:docMkLst>
        <pc:docMk/>
      </pc:docMkLst>
      <pc:sldChg chg="modSp mod">
        <pc:chgData name="Danny Young" userId="cb0f4ce2-eb4f-479e-8e8f-3beb257e632f" providerId="ADAL" clId="{42289360-CA73-46C9-A3AE-797611C325B8}" dt="2024-06-27T02:29:35.339" v="1" actId="20577"/>
        <pc:sldMkLst>
          <pc:docMk/>
          <pc:sldMk cId="1544816061" sldId="256"/>
        </pc:sldMkLst>
        <pc:spChg chg="mod">
          <ac:chgData name="Danny Young" userId="cb0f4ce2-eb4f-479e-8e8f-3beb257e632f" providerId="ADAL" clId="{42289360-CA73-46C9-A3AE-797611C325B8}" dt="2024-06-27T02:29:35.339" v="1" actId="20577"/>
          <ac:spMkLst>
            <pc:docMk/>
            <pc:sldMk cId="1544816061" sldId="256"/>
            <ac:spMk id="2" creationId="{00000000-0000-0000-0000-000000000000}"/>
          </ac:spMkLst>
        </pc:spChg>
      </pc:sldChg>
    </pc:docChg>
  </pc:docChgLst>
  <pc:docChgLst>
    <pc:chgData name="Danny Young" userId="cb0f4ce2-eb4f-479e-8e8f-3beb257e632f" providerId="ADAL" clId="{10FB0C8B-B139-4239-A714-97BB2904E1C8}"/>
    <pc:docChg chg="undo redo custSel addSld delSld modSld">
      <pc:chgData name="Danny Young" userId="cb0f4ce2-eb4f-479e-8e8f-3beb257e632f" providerId="ADAL" clId="{10FB0C8B-B139-4239-A714-97BB2904E1C8}" dt="2023-04-27T18:23:05.489" v="1856" actId="1038"/>
      <pc:docMkLst>
        <pc:docMk/>
      </pc:docMkLst>
      <pc:sldChg chg="modSp">
        <pc:chgData name="Danny Young" userId="cb0f4ce2-eb4f-479e-8e8f-3beb257e632f" providerId="ADAL" clId="{10FB0C8B-B139-4239-A714-97BB2904E1C8}" dt="2023-04-27T17:51:32.749" v="14" actId="20577"/>
        <pc:sldMkLst>
          <pc:docMk/>
          <pc:sldMk cId="1544816061" sldId="256"/>
        </pc:sldMkLst>
        <pc:spChg chg="mod">
          <ac:chgData name="Danny Young" userId="cb0f4ce2-eb4f-479e-8e8f-3beb257e632f" providerId="ADAL" clId="{10FB0C8B-B139-4239-A714-97BB2904E1C8}" dt="2023-04-27T17:51:32.749" v="14" actId="20577"/>
          <ac:spMkLst>
            <pc:docMk/>
            <pc:sldMk cId="1544816061" sldId="256"/>
            <ac:spMk id="2" creationId="{00000000-0000-0000-0000-000000000000}"/>
          </ac:spMkLst>
        </pc:spChg>
      </pc:sldChg>
      <pc:sldChg chg="modSp">
        <pc:chgData name="Danny Young" userId="cb0f4ce2-eb4f-479e-8e8f-3beb257e632f" providerId="ADAL" clId="{10FB0C8B-B139-4239-A714-97BB2904E1C8}" dt="2023-04-27T18:19:42.807" v="1710" actId="1035"/>
        <pc:sldMkLst>
          <pc:docMk/>
          <pc:sldMk cId="460591918" sldId="265"/>
        </pc:sldMkLst>
        <pc:graphicFrameChg chg="mod">
          <ac:chgData name="Danny Young" userId="cb0f4ce2-eb4f-479e-8e8f-3beb257e632f" providerId="ADAL" clId="{10FB0C8B-B139-4239-A714-97BB2904E1C8}" dt="2023-04-27T18:19:20.403" v="1693" actId="1076"/>
          <ac:graphicFrameMkLst>
            <pc:docMk/>
            <pc:sldMk cId="460591918" sldId="265"/>
            <ac:graphicFrameMk id="39942" creationId="{00000000-0000-0000-0000-000000000000}"/>
          </ac:graphicFrameMkLst>
        </pc:graphicFrameChg>
        <pc:graphicFrameChg chg="mod">
          <ac:chgData name="Danny Young" userId="cb0f4ce2-eb4f-479e-8e8f-3beb257e632f" providerId="ADAL" clId="{10FB0C8B-B139-4239-A714-97BB2904E1C8}" dt="2023-04-27T18:19:23.653" v="1694" actId="1076"/>
          <ac:graphicFrameMkLst>
            <pc:docMk/>
            <pc:sldMk cId="460591918" sldId="265"/>
            <ac:graphicFrameMk id="39943" creationId="{00000000-0000-0000-0000-000000000000}"/>
          </ac:graphicFrameMkLst>
        </pc:graphicFrameChg>
        <pc:graphicFrameChg chg="mod">
          <ac:chgData name="Danny Young" userId="cb0f4ce2-eb4f-479e-8e8f-3beb257e632f" providerId="ADAL" clId="{10FB0C8B-B139-4239-A714-97BB2904E1C8}" dt="2023-04-27T18:19:28.183" v="1695" actId="1076"/>
          <ac:graphicFrameMkLst>
            <pc:docMk/>
            <pc:sldMk cId="460591918" sldId="265"/>
            <ac:graphicFrameMk id="39944" creationId="{00000000-0000-0000-0000-000000000000}"/>
          </ac:graphicFrameMkLst>
        </pc:graphicFrameChg>
        <pc:graphicFrameChg chg="mod">
          <ac:chgData name="Danny Young" userId="cb0f4ce2-eb4f-479e-8e8f-3beb257e632f" providerId="ADAL" clId="{10FB0C8B-B139-4239-A714-97BB2904E1C8}" dt="2023-04-27T18:19:31.916" v="1696" actId="1076"/>
          <ac:graphicFrameMkLst>
            <pc:docMk/>
            <pc:sldMk cId="460591918" sldId="265"/>
            <ac:graphicFrameMk id="39945" creationId="{00000000-0000-0000-0000-000000000000}"/>
          </ac:graphicFrameMkLst>
        </pc:graphicFrameChg>
        <pc:graphicFrameChg chg="mod">
          <ac:chgData name="Danny Young" userId="cb0f4ce2-eb4f-479e-8e8f-3beb257e632f" providerId="ADAL" clId="{10FB0C8B-B139-4239-A714-97BB2904E1C8}" dt="2023-04-27T18:19:34.548" v="1697" actId="1076"/>
          <ac:graphicFrameMkLst>
            <pc:docMk/>
            <pc:sldMk cId="460591918" sldId="265"/>
            <ac:graphicFrameMk id="39946" creationId="{00000000-0000-0000-0000-000000000000}"/>
          </ac:graphicFrameMkLst>
        </pc:graphicFrameChg>
        <pc:graphicFrameChg chg="mod">
          <ac:chgData name="Danny Young" userId="cb0f4ce2-eb4f-479e-8e8f-3beb257e632f" providerId="ADAL" clId="{10FB0C8B-B139-4239-A714-97BB2904E1C8}" dt="2023-04-27T18:19:42.807" v="1710" actId="1035"/>
          <ac:graphicFrameMkLst>
            <pc:docMk/>
            <pc:sldMk cId="460591918" sldId="265"/>
            <ac:graphicFrameMk id="39947" creationId="{00000000-0000-0000-0000-000000000000}"/>
          </ac:graphicFrameMkLst>
        </pc:graphicFrameChg>
      </pc:sldChg>
      <pc:sldChg chg="modSp">
        <pc:chgData name="Danny Young" userId="cb0f4ce2-eb4f-479e-8e8f-3beb257e632f" providerId="ADAL" clId="{10FB0C8B-B139-4239-A714-97BB2904E1C8}" dt="2023-04-27T18:22:42.857" v="1854" actId="14100"/>
        <pc:sldMkLst>
          <pc:docMk/>
          <pc:sldMk cId="3472861654" sldId="267"/>
        </pc:sldMkLst>
        <pc:spChg chg="mod">
          <ac:chgData name="Danny Young" userId="cb0f4ce2-eb4f-479e-8e8f-3beb257e632f" providerId="ADAL" clId="{10FB0C8B-B139-4239-A714-97BB2904E1C8}" dt="2023-04-27T18:22:42.857" v="1854" actId="14100"/>
          <ac:spMkLst>
            <pc:docMk/>
            <pc:sldMk cId="3472861654" sldId="267"/>
            <ac:spMk id="3081" creationId="{00000000-0000-0000-0000-000000000000}"/>
          </ac:spMkLst>
        </pc:spChg>
      </pc:sldChg>
      <pc:sldChg chg="modSp modAnim">
        <pc:chgData name="Danny Young" userId="cb0f4ce2-eb4f-479e-8e8f-3beb257e632f" providerId="ADAL" clId="{10FB0C8B-B139-4239-A714-97BB2904E1C8}" dt="2023-04-27T18:22:18.732" v="1852" actId="20577"/>
        <pc:sldMkLst>
          <pc:docMk/>
          <pc:sldMk cId="495275779" sldId="268"/>
        </pc:sldMkLst>
        <pc:spChg chg="mod">
          <ac:chgData name="Danny Young" userId="cb0f4ce2-eb4f-479e-8e8f-3beb257e632f" providerId="ADAL" clId="{10FB0C8B-B139-4239-A714-97BB2904E1C8}" dt="2023-04-27T18:22:18.732" v="1852" actId="20577"/>
          <ac:spMkLst>
            <pc:docMk/>
            <pc:sldMk cId="495275779" sldId="268"/>
            <ac:spMk id="5" creationId="{18A43AB0-D414-448A-8320-FCC9AB7FD5C1}"/>
          </ac:spMkLst>
        </pc:spChg>
      </pc:sldChg>
      <pc:sldChg chg="addSp modSp modAnim">
        <pc:chgData name="Danny Young" userId="cb0f4ce2-eb4f-479e-8e8f-3beb257e632f" providerId="ADAL" clId="{10FB0C8B-B139-4239-A714-97BB2904E1C8}" dt="2023-04-27T18:19:14.348" v="1692" actId="1036"/>
        <pc:sldMkLst>
          <pc:docMk/>
          <pc:sldMk cId="3075162886" sldId="271"/>
        </pc:sldMkLst>
        <pc:spChg chg="add mod">
          <ac:chgData name="Danny Young" userId="cb0f4ce2-eb4f-479e-8e8f-3beb257e632f" providerId="ADAL" clId="{10FB0C8B-B139-4239-A714-97BB2904E1C8}" dt="2023-04-27T18:19:14.348" v="1692" actId="1036"/>
          <ac:spMkLst>
            <pc:docMk/>
            <pc:sldMk cId="3075162886" sldId="271"/>
            <ac:spMk id="144" creationId="{D8824BEC-07D9-416E-9987-296B004CDF50}"/>
          </ac:spMkLst>
        </pc:spChg>
        <pc:spChg chg="mod">
          <ac:chgData name="Danny Young" userId="cb0f4ce2-eb4f-479e-8e8f-3beb257e632f" providerId="ADAL" clId="{10FB0C8B-B139-4239-A714-97BB2904E1C8}" dt="2023-04-27T18:16:16.745" v="1484" actId="1076"/>
          <ac:spMkLst>
            <pc:docMk/>
            <pc:sldMk cId="3075162886" sldId="271"/>
            <ac:spMk id="13314" creationId="{00000000-0000-0000-0000-000000000000}"/>
          </ac:spMkLst>
        </pc:spChg>
      </pc:sldChg>
      <pc:sldChg chg="del">
        <pc:chgData name="Danny Young" userId="cb0f4ce2-eb4f-479e-8e8f-3beb257e632f" providerId="ADAL" clId="{10FB0C8B-B139-4239-A714-97BB2904E1C8}" dt="2023-04-27T17:51:22.531" v="1" actId="2696"/>
        <pc:sldMkLst>
          <pc:docMk/>
          <pc:sldMk cId="1656617343" sldId="282"/>
        </pc:sldMkLst>
      </pc:sldChg>
      <pc:sldChg chg="del">
        <pc:chgData name="Danny Young" userId="cb0f4ce2-eb4f-479e-8e8f-3beb257e632f" providerId="ADAL" clId="{10FB0C8B-B139-4239-A714-97BB2904E1C8}" dt="2023-04-27T17:51:22.587" v="2" actId="2696"/>
        <pc:sldMkLst>
          <pc:docMk/>
          <pc:sldMk cId="1903358513" sldId="283"/>
        </pc:sldMkLst>
      </pc:sldChg>
      <pc:sldChg chg="del">
        <pc:chgData name="Danny Young" userId="cb0f4ce2-eb4f-479e-8e8f-3beb257e632f" providerId="ADAL" clId="{10FB0C8B-B139-4239-A714-97BB2904E1C8}" dt="2023-04-27T17:51:22.654" v="3" actId="2696"/>
        <pc:sldMkLst>
          <pc:docMk/>
          <pc:sldMk cId="3721951927" sldId="284"/>
        </pc:sldMkLst>
      </pc:sldChg>
      <pc:sldChg chg="del">
        <pc:chgData name="Danny Young" userId="cb0f4ce2-eb4f-479e-8e8f-3beb257e632f" providerId="ADAL" clId="{10FB0C8B-B139-4239-A714-97BB2904E1C8}" dt="2023-04-27T17:51:22.693" v="4" actId="2696"/>
        <pc:sldMkLst>
          <pc:docMk/>
          <pc:sldMk cId="3979082805" sldId="285"/>
        </pc:sldMkLst>
      </pc:sldChg>
      <pc:sldChg chg="del">
        <pc:chgData name="Danny Young" userId="cb0f4ce2-eb4f-479e-8e8f-3beb257e632f" providerId="ADAL" clId="{10FB0C8B-B139-4239-A714-97BB2904E1C8}" dt="2023-04-27T17:51:22.472" v="0" actId="2696"/>
        <pc:sldMkLst>
          <pc:docMk/>
          <pc:sldMk cId="1214343376" sldId="286"/>
        </pc:sldMkLst>
      </pc:sldChg>
      <pc:sldChg chg="addSp delSp modSp delAnim modAnim">
        <pc:chgData name="Danny Young" userId="cb0f4ce2-eb4f-479e-8e8f-3beb257e632f" providerId="ADAL" clId="{10FB0C8B-B139-4239-A714-97BB2904E1C8}" dt="2023-04-27T18:06:34.897" v="1201" actId="255"/>
        <pc:sldMkLst>
          <pc:docMk/>
          <pc:sldMk cId="703660662" sldId="287"/>
        </pc:sldMkLst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5" creationId="{2DFC4BC6-6ECB-4C2C-A698-2DBA648DF9EC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14" creationId="{A15A5D4A-004F-4748-AAB7-FE1E66796753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15" creationId="{5011AE46-E8DF-4000-9615-EE420498D8EE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16" creationId="{64C25E9C-FF82-4FCC-A306-413C4D362B59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17" creationId="{F3A749C3-433F-4A76-92BF-E123867F729E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18" creationId="{CB7B2B0A-8D40-453B-8087-E9358598549C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19" creationId="{CC4B0A20-BD3E-4237-A015-D1DE37268CBE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20" creationId="{6DBAB9C4-9CB7-40B4-AE4B-E90CAFDBC6B4}"/>
          </ac:spMkLst>
        </pc:spChg>
        <pc:spChg chg="add del">
          <ac:chgData name="Danny Young" userId="cb0f4ce2-eb4f-479e-8e8f-3beb257e632f" providerId="ADAL" clId="{10FB0C8B-B139-4239-A714-97BB2904E1C8}" dt="2023-04-27T18:03:52.667" v="891" actId="478"/>
          <ac:spMkLst>
            <pc:docMk/>
            <pc:sldMk cId="703660662" sldId="287"/>
            <ac:spMk id="21" creationId="{118104B4-382E-4C71-9438-19CD24E8616B}"/>
          </ac:spMkLst>
        </pc:spChg>
        <pc:spChg chg="add mod">
          <ac:chgData name="Danny Young" userId="cb0f4ce2-eb4f-479e-8e8f-3beb257e632f" providerId="ADAL" clId="{10FB0C8B-B139-4239-A714-97BB2904E1C8}" dt="2023-04-27T18:06:34.897" v="1201" actId="255"/>
          <ac:spMkLst>
            <pc:docMk/>
            <pc:sldMk cId="703660662" sldId="287"/>
            <ac:spMk id="22" creationId="{824C46BF-413F-4014-9AB3-51B47C518A28}"/>
          </ac:spMkLst>
        </pc:spChg>
        <pc:spChg chg="add del mod">
          <ac:chgData name="Danny Young" userId="cb0f4ce2-eb4f-479e-8e8f-3beb257e632f" providerId="ADAL" clId="{10FB0C8B-B139-4239-A714-97BB2904E1C8}" dt="2023-04-27T18:05:02.951" v="983" actId="20577"/>
          <ac:spMkLst>
            <pc:docMk/>
            <pc:sldMk cId="703660662" sldId="287"/>
            <ac:spMk id="79875" creationId="{00000000-0000-0000-0000-000000000000}"/>
          </ac:spMkLst>
        </pc:sp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2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3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4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6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7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8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9" creationId="{00000000-0000-0000-0000-000000000000}"/>
          </ac:graphicFrameMkLst>
        </pc:graphicFrameChg>
        <pc:graphicFrameChg chg="add del">
          <ac:chgData name="Danny Young" userId="cb0f4ce2-eb4f-479e-8e8f-3beb257e632f" providerId="ADAL" clId="{10FB0C8B-B139-4239-A714-97BB2904E1C8}" dt="2023-04-27T18:03:52.667" v="891" actId="478"/>
          <ac:graphicFrameMkLst>
            <pc:docMk/>
            <pc:sldMk cId="703660662" sldId="287"/>
            <ac:graphicFrameMk id="10" creationId="{00000000-0000-0000-0000-000000000000}"/>
          </ac:graphicFrameMkLst>
        </pc:graphicFrameChg>
      </pc:sldChg>
      <pc:sldChg chg="modSp">
        <pc:chgData name="Danny Young" userId="cb0f4ce2-eb4f-479e-8e8f-3beb257e632f" providerId="ADAL" clId="{10FB0C8B-B139-4239-A714-97BB2904E1C8}" dt="2023-04-27T18:07:16.516" v="1253" actId="20577"/>
        <pc:sldMkLst>
          <pc:docMk/>
          <pc:sldMk cId="3915842791" sldId="289"/>
        </pc:sldMkLst>
        <pc:spChg chg="mod">
          <ac:chgData name="Danny Young" userId="cb0f4ce2-eb4f-479e-8e8f-3beb257e632f" providerId="ADAL" clId="{10FB0C8B-B139-4239-A714-97BB2904E1C8}" dt="2023-04-27T18:01:16.997" v="781" actId="1076"/>
          <ac:spMkLst>
            <pc:docMk/>
            <pc:sldMk cId="3915842791" sldId="289"/>
            <ac:spMk id="3078" creationId="{00000000-0000-0000-0000-000000000000}"/>
          </ac:spMkLst>
        </pc:spChg>
        <pc:spChg chg="mod">
          <ac:chgData name="Danny Young" userId="cb0f4ce2-eb4f-479e-8e8f-3beb257e632f" providerId="ADAL" clId="{10FB0C8B-B139-4239-A714-97BB2904E1C8}" dt="2023-04-27T18:07:16.516" v="1253" actId="20577"/>
          <ac:spMkLst>
            <pc:docMk/>
            <pc:sldMk cId="3915842791" sldId="289"/>
            <ac:spMk id="90115" creationId="{00000000-0000-0000-0000-000000000000}"/>
          </ac:spMkLst>
        </pc:spChg>
        <pc:spChg chg="mod">
          <ac:chgData name="Danny Young" userId="cb0f4ce2-eb4f-479e-8e8f-3beb257e632f" providerId="ADAL" clId="{10FB0C8B-B139-4239-A714-97BB2904E1C8}" dt="2023-04-27T18:01:26.478" v="782" actId="1076"/>
          <ac:spMkLst>
            <pc:docMk/>
            <pc:sldMk cId="3915842791" sldId="289"/>
            <ac:spMk id="90122" creationId="{00000000-0000-0000-0000-000000000000}"/>
          </ac:spMkLst>
        </pc:spChg>
        <pc:graphicFrameChg chg="mod">
          <ac:chgData name="Danny Young" userId="cb0f4ce2-eb4f-479e-8e8f-3beb257e632f" providerId="ADAL" clId="{10FB0C8B-B139-4239-A714-97BB2904E1C8}" dt="2023-04-27T18:01:26.478" v="782" actId="1076"/>
          <ac:graphicFrameMkLst>
            <pc:docMk/>
            <pc:sldMk cId="3915842791" sldId="289"/>
            <ac:graphicFrameMk id="90116" creationId="{00000000-0000-0000-0000-000000000000}"/>
          </ac:graphicFrameMkLst>
        </pc:graphicFrameChg>
        <pc:graphicFrameChg chg="mod">
          <ac:chgData name="Danny Young" userId="cb0f4ce2-eb4f-479e-8e8f-3beb257e632f" providerId="ADAL" clId="{10FB0C8B-B139-4239-A714-97BB2904E1C8}" dt="2023-04-27T18:01:26.478" v="782" actId="1076"/>
          <ac:graphicFrameMkLst>
            <pc:docMk/>
            <pc:sldMk cId="3915842791" sldId="289"/>
            <ac:graphicFrameMk id="90120" creationId="{00000000-0000-0000-0000-000000000000}"/>
          </ac:graphicFrameMkLst>
        </pc:graphicFrameChg>
      </pc:sldChg>
      <pc:sldChg chg="modSp">
        <pc:chgData name="Danny Young" userId="cb0f4ce2-eb4f-479e-8e8f-3beb257e632f" providerId="ADAL" clId="{10FB0C8B-B139-4239-A714-97BB2904E1C8}" dt="2023-04-27T18:23:05.489" v="1856" actId="1038"/>
        <pc:sldMkLst>
          <pc:docMk/>
          <pc:sldMk cId="1304979702" sldId="291"/>
        </pc:sldMkLst>
        <pc:picChg chg="mod">
          <ac:chgData name="Danny Young" userId="cb0f4ce2-eb4f-479e-8e8f-3beb257e632f" providerId="ADAL" clId="{10FB0C8B-B139-4239-A714-97BB2904E1C8}" dt="2023-04-27T18:23:05.489" v="1856" actId="1038"/>
          <ac:picMkLst>
            <pc:docMk/>
            <pc:sldMk cId="1304979702" sldId="291"/>
            <ac:picMk id="112" creationId="{925A80DA-DB28-4474-93B8-3C4F91D6EFE9}"/>
          </ac:picMkLst>
        </pc:picChg>
      </pc:sldChg>
      <pc:sldChg chg="modSp modAnim">
        <pc:chgData name="Danny Young" userId="cb0f4ce2-eb4f-479e-8e8f-3beb257e632f" providerId="ADAL" clId="{10FB0C8B-B139-4239-A714-97BB2904E1C8}" dt="2023-04-27T18:10:28.202" v="1360" actId="20577"/>
        <pc:sldMkLst>
          <pc:docMk/>
          <pc:sldMk cId="883810784" sldId="292"/>
        </pc:sldMkLst>
        <pc:spChg chg="mod">
          <ac:chgData name="Danny Young" userId="cb0f4ce2-eb4f-479e-8e8f-3beb257e632f" providerId="ADAL" clId="{10FB0C8B-B139-4239-A714-97BB2904E1C8}" dt="2023-04-27T18:10:28.202" v="1360" actId="20577"/>
          <ac:spMkLst>
            <pc:docMk/>
            <pc:sldMk cId="883810784" sldId="292"/>
            <ac:spMk id="101379" creationId="{00000000-0000-0000-0000-000000000000}"/>
          </ac:spMkLst>
        </pc:spChg>
      </pc:sldChg>
      <pc:sldChg chg="modSp">
        <pc:chgData name="Danny Young" userId="cb0f4ce2-eb4f-479e-8e8f-3beb257e632f" providerId="ADAL" clId="{10FB0C8B-B139-4239-A714-97BB2904E1C8}" dt="2023-04-27T18:14:52.186" v="1375" actId="1036"/>
        <pc:sldMkLst>
          <pc:docMk/>
          <pc:sldMk cId="4227957139" sldId="294"/>
        </pc:sldMkLst>
        <pc:graphicFrameChg chg="mod">
          <ac:chgData name="Danny Young" userId="cb0f4ce2-eb4f-479e-8e8f-3beb257e632f" providerId="ADAL" clId="{10FB0C8B-B139-4239-A714-97BB2904E1C8}" dt="2023-04-27T18:14:52.186" v="1375" actId="1036"/>
          <ac:graphicFrameMkLst>
            <pc:docMk/>
            <pc:sldMk cId="4227957139" sldId="294"/>
            <ac:graphicFrameMk id="120" creationId="{FD1BAE81-0AA3-4230-9E9C-A67451BEFD95}"/>
          </ac:graphicFrameMkLst>
        </pc:graphicFrameChg>
        <pc:picChg chg="mod">
          <ac:chgData name="Danny Young" userId="cb0f4ce2-eb4f-479e-8e8f-3beb257e632f" providerId="ADAL" clId="{10FB0C8B-B139-4239-A714-97BB2904E1C8}" dt="2023-04-27T18:11:16.981" v="1373" actId="1076"/>
          <ac:picMkLst>
            <pc:docMk/>
            <pc:sldMk cId="4227957139" sldId="294"/>
            <ac:picMk id="8196" creationId="{3F372CD3-FBF1-4B9C-A98A-DD10C419CDFB}"/>
          </ac:picMkLst>
        </pc:picChg>
        <pc:picChg chg="mod">
          <ac:chgData name="Danny Young" userId="cb0f4ce2-eb4f-479e-8e8f-3beb257e632f" providerId="ADAL" clId="{10FB0C8B-B139-4239-A714-97BB2904E1C8}" dt="2023-04-27T18:11:20.724" v="1374" actId="1076"/>
          <ac:picMkLst>
            <pc:docMk/>
            <pc:sldMk cId="4227957139" sldId="294"/>
            <ac:picMk id="8199" creationId="{8C993C30-1A0A-43D4-B668-2AA1F14F82A7}"/>
          </ac:picMkLst>
        </pc:picChg>
        <pc:picChg chg="mod">
          <ac:chgData name="Danny Young" userId="cb0f4ce2-eb4f-479e-8e8f-3beb257e632f" providerId="ADAL" clId="{10FB0C8B-B139-4239-A714-97BB2904E1C8}" dt="2023-04-27T18:11:04.907" v="1368" actId="1076"/>
          <ac:picMkLst>
            <pc:docMk/>
            <pc:sldMk cId="4227957139" sldId="294"/>
            <ac:picMk id="102546" creationId="{D1800CF4-65A9-4569-9C66-E3BA88C493D9}"/>
          </ac:picMkLst>
        </pc:picChg>
      </pc:sldChg>
      <pc:sldChg chg="modSp">
        <pc:chgData name="Danny Young" userId="cb0f4ce2-eb4f-479e-8e8f-3beb257e632f" providerId="ADAL" clId="{10FB0C8B-B139-4239-A714-97BB2904E1C8}" dt="2023-04-27T18:08:11.841" v="1262" actId="1076"/>
        <pc:sldMkLst>
          <pc:docMk/>
          <pc:sldMk cId="1056562456" sldId="297"/>
        </pc:sldMkLst>
        <pc:spChg chg="mod">
          <ac:chgData name="Danny Young" userId="cb0f4ce2-eb4f-479e-8e8f-3beb257e632f" providerId="ADAL" clId="{10FB0C8B-B139-4239-A714-97BB2904E1C8}" dt="2023-04-27T18:01:44.052" v="783" actId="1076"/>
          <ac:spMkLst>
            <pc:docMk/>
            <pc:sldMk cId="1056562456" sldId="297"/>
            <ac:spMk id="2" creationId="{21BB0940-FF2C-4F37-AF38-C25019E89CE8}"/>
          </ac:spMkLst>
        </pc:spChg>
        <pc:spChg chg="mod">
          <ac:chgData name="Danny Young" userId="cb0f4ce2-eb4f-479e-8e8f-3beb257e632f" providerId="ADAL" clId="{10FB0C8B-B139-4239-A714-97BB2904E1C8}" dt="2023-04-27T18:07:51.637" v="1260" actId="20577"/>
          <ac:spMkLst>
            <pc:docMk/>
            <pc:sldMk cId="1056562456" sldId="297"/>
            <ac:spMk id="3" creationId="{BED32D94-1302-486F-B215-7161777573A6}"/>
          </ac:spMkLst>
        </pc:spChg>
        <pc:spChg chg="mod">
          <ac:chgData name="Danny Young" userId="cb0f4ce2-eb4f-479e-8e8f-3beb257e632f" providerId="ADAL" clId="{10FB0C8B-B139-4239-A714-97BB2904E1C8}" dt="2023-04-27T18:08:09.449" v="1261" actId="1076"/>
          <ac:spMkLst>
            <pc:docMk/>
            <pc:sldMk cId="1056562456" sldId="297"/>
            <ac:spMk id="17" creationId="{CBBF4BB6-9220-45D7-8DA9-24B4A0A956AE}"/>
          </ac:spMkLst>
        </pc:spChg>
        <pc:spChg chg="mod">
          <ac:chgData name="Danny Young" userId="cb0f4ce2-eb4f-479e-8e8f-3beb257e632f" providerId="ADAL" clId="{10FB0C8B-B139-4239-A714-97BB2904E1C8}" dt="2023-04-27T18:08:11.841" v="1262" actId="1076"/>
          <ac:spMkLst>
            <pc:docMk/>
            <pc:sldMk cId="1056562456" sldId="297"/>
            <ac:spMk id="35" creationId="{800FC71A-4FBF-4E97-AE7B-D414A855231F}"/>
          </ac:spMkLst>
        </pc:spChg>
      </pc:sldChg>
      <pc:sldChg chg="addSp modSp add">
        <pc:chgData name="Danny Young" userId="cb0f4ce2-eb4f-479e-8e8f-3beb257e632f" providerId="ADAL" clId="{10FB0C8B-B139-4239-A714-97BB2904E1C8}" dt="2023-04-27T18:00:25.641" v="744" actId="20577"/>
        <pc:sldMkLst>
          <pc:docMk/>
          <pc:sldMk cId="2511403389" sldId="300"/>
        </pc:sldMkLst>
        <pc:spChg chg="mod">
          <ac:chgData name="Danny Young" userId="cb0f4ce2-eb4f-479e-8e8f-3beb257e632f" providerId="ADAL" clId="{10FB0C8B-B139-4239-A714-97BB2904E1C8}" dt="2023-04-27T17:51:52.678" v="61" actId="27636"/>
          <ac:spMkLst>
            <pc:docMk/>
            <pc:sldMk cId="2511403389" sldId="300"/>
            <ac:spMk id="2" creationId="{FF13FB5B-F755-40D3-BF81-3946EADA48E4}"/>
          </ac:spMkLst>
        </pc:spChg>
        <pc:spChg chg="mod">
          <ac:chgData name="Danny Young" userId="cb0f4ce2-eb4f-479e-8e8f-3beb257e632f" providerId="ADAL" clId="{10FB0C8B-B139-4239-A714-97BB2904E1C8}" dt="2023-04-27T17:57:55.277" v="487" actId="1035"/>
          <ac:spMkLst>
            <pc:docMk/>
            <pc:sldMk cId="2511403389" sldId="300"/>
            <ac:spMk id="3" creationId="{DC52EA7A-4182-430E-8C3A-60CABCC2AE2C}"/>
          </ac:spMkLst>
        </pc:spChg>
        <pc:spChg chg="add mod">
          <ac:chgData name="Danny Young" userId="cb0f4ce2-eb4f-479e-8e8f-3beb257e632f" providerId="ADAL" clId="{10FB0C8B-B139-4239-A714-97BB2904E1C8}" dt="2023-04-27T17:54:15.885" v="308" actId="14100"/>
          <ac:spMkLst>
            <pc:docMk/>
            <pc:sldMk cId="2511403389" sldId="300"/>
            <ac:spMk id="4" creationId="{11F77EC7-6A40-4E2E-A332-75CE86C02EE5}"/>
          </ac:spMkLst>
        </pc:spChg>
        <pc:spChg chg="add mod">
          <ac:chgData name="Danny Young" userId="cb0f4ce2-eb4f-479e-8e8f-3beb257e632f" providerId="ADAL" clId="{10FB0C8B-B139-4239-A714-97BB2904E1C8}" dt="2023-04-27T17:54:23.370" v="320" actId="20577"/>
          <ac:spMkLst>
            <pc:docMk/>
            <pc:sldMk cId="2511403389" sldId="300"/>
            <ac:spMk id="5" creationId="{82CD278E-25BD-4089-939B-10BB5EED2F33}"/>
          </ac:spMkLst>
        </pc:spChg>
        <pc:spChg chg="add mod">
          <ac:chgData name="Danny Young" userId="cb0f4ce2-eb4f-479e-8e8f-3beb257e632f" providerId="ADAL" clId="{10FB0C8B-B139-4239-A714-97BB2904E1C8}" dt="2023-04-27T17:59:09.214" v="564" actId="1076"/>
          <ac:spMkLst>
            <pc:docMk/>
            <pc:sldMk cId="2511403389" sldId="300"/>
            <ac:spMk id="10" creationId="{38FD1557-B141-4266-9187-CA665CB8C78E}"/>
          </ac:spMkLst>
        </pc:spChg>
        <pc:spChg chg="add mod">
          <ac:chgData name="Danny Young" userId="cb0f4ce2-eb4f-479e-8e8f-3beb257e632f" providerId="ADAL" clId="{10FB0C8B-B139-4239-A714-97BB2904E1C8}" dt="2023-04-27T17:59:05.811" v="563" actId="1076"/>
          <ac:spMkLst>
            <pc:docMk/>
            <pc:sldMk cId="2511403389" sldId="300"/>
            <ac:spMk id="11" creationId="{0A50D889-B0BC-4D51-9470-C2C8888C1D7C}"/>
          </ac:spMkLst>
        </pc:spChg>
        <pc:spChg chg="add mod">
          <ac:chgData name="Danny Young" userId="cb0f4ce2-eb4f-479e-8e8f-3beb257e632f" providerId="ADAL" clId="{10FB0C8B-B139-4239-A714-97BB2904E1C8}" dt="2023-04-27T17:59:02.678" v="562" actId="1076"/>
          <ac:spMkLst>
            <pc:docMk/>
            <pc:sldMk cId="2511403389" sldId="300"/>
            <ac:spMk id="16" creationId="{D52A976B-D8D2-4A88-BBB7-4A886557C978}"/>
          </ac:spMkLst>
        </pc:spChg>
        <pc:spChg chg="add mod">
          <ac:chgData name="Danny Young" userId="cb0f4ce2-eb4f-479e-8e8f-3beb257e632f" providerId="ADAL" clId="{10FB0C8B-B139-4239-A714-97BB2904E1C8}" dt="2023-04-27T18:00:25.641" v="744" actId="20577"/>
          <ac:spMkLst>
            <pc:docMk/>
            <pc:sldMk cId="2511403389" sldId="300"/>
            <ac:spMk id="17" creationId="{3713DA87-DAD6-48C8-AE91-39391402DA09}"/>
          </ac:spMkLst>
        </pc:spChg>
        <pc:graphicFrameChg chg="add mod">
          <ac:chgData name="Danny Young" userId="cb0f4ce2-eb4f-479e-8e8f-3beb257e632f" providerId="ADAL" clId="{10FB0C8B-B139-4239-A714-97BB2904E1C8}" dt="2023-04-27T17:57:40.330" v="483" actId="1037"/>
          <ac:graphicFrameMkLst>
            <pc:docMk/>
            <pc:sldMk cId="2511403389" sldId="300"/>
            <ac:graphicFrameMk id="6" creationId="{ACC57A70-6EE2-45A4-A704-E2C26220CC1E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7:04.766" v="438" actId="1037"/>
          <ac:graphicFrameMkLst>
            <pc:docMk/>
            <pc:sldMk cId="2511403389" sldId="300"/>
            <ac:graphicFrameMk id="7" creationId="{1F87B878-0A4C-48A4-A75F-9A508FE97F25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7:40.330" v="483" actId="1037"/>
          <ac:graphicFrameMkLst>
            <pc:docMk/>
            <pc:sldMk cId="2511403389" sldId="300"/>
            <ac:graphicFrameMk id="8" creationId="{6CF4C97B-6926-416E-BEB3-3F201A30CCFD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7:04.766" v="438" actId="1037"/>
          <ac:graphicFrameMkLst>
            <pc:docMk/>
            <pc:sldMk cId="2511403389" sldId="300"/>
            <ac:graphicFrameMk id="9" creationId="{F7BCF4B8-6719-4C70-BB1B-BFF0E081F039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7:40.330" v="483" actId="1037"/>
          <ac:graphicFrameMkLst>
            <pc:docMk/>
            <pc:sldMk cId="2511403389" sldId="300"/>
            <ac:graphicFrameMk id="12" creationId="{A4EF35B0-E5D4-4CD2-9977-1DEA7A6D798F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9:27.863" v="566" actId="1076"/>
          <ac:graphicFrameMkLst>
            <pc:docMk/>
            <pc:sldMk cId="2511403389" sldId="300"/>
            <ac:graphicFrameMk id="13" creationId="{B3F022C2-ACB5-41F1-BDCA-A2A3131C8894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8:41.380" v="522" actId="14100"/>
          <ac:graphicFrameMkLst>
            <pc:docMk/>
            <pc:sldMk cId="2511403389" sldId="300"/>
            <ac:graphicFrameMk id="14" creationId="{75E40B12-FD72-4B05-AC41-C51E62493F01}"/>
          </ac:graphicFrameMkLst>
        </pc:graphicFrameChg>
        <pc:graphicFrameChg chg="add mod">
          <ac:chgData name="Danny Young" userId="cb0f4ce2-eb4f-479e-8e8f-3beb257e632f" providerId="ADAL" clId="{10FB0C8B-B139-4239-A714-97BB2904E1C8}" dt="2023-04-27T17:58:53.964" v="552" actId="1038"/>
          <ac:graphicFrameMkLst>
            <pc:docMk/>
            <pc:sldMk cId="2511403389" sldId="300"/>
            <ac:graphicFrameMk id="15" creationId="{AFC7ECAB-5766-4F30-9B6B-3750A097AA55}"/>
          </ac:graphicFrameMkLst>
        </pc:graphicFrameChg>
      </pc:sldChg>
      <pc:sldChg chg="addSp modSp add del modAnim">
        <pc:chgData name="Danny Young" userId="cb0f4ce2-eb4f-479e-8e8f-3beb257e632f" providerId="ADAL" clId="{10FB0C8B-B139-4239-A714-97BB2904E1C8}" dt="2023-04-27T18:03:44.581" v="890" actId="1036"/>
        <pc:sldMkLst>
          <pc:docMk/>
          <pc:sldMk cId="3200171645" sldId="301"/>
        </pc:sldMkLst>
        <pc:spChg chg="add mod">
          <ac:chgData name="Danny Young" userId="cb0f4ce2-eb4f-479e-8e8f-3beb257e632f" providerId="ADAL" clId="{10FB0C8B-B139-4239-A714-97BB2904E1C8}" dt="2023-04-27T18:03:15.533" v="820" actId="14100"/>
          <ac:spMkLst>
            <pc:docMk/>
            <pc:sldMk cId="3200171645" sldId="301"/>
            <ac:spMk id="2" creationId="{E1A1F83F-A0AF-45D9-8E7E-43376FCA6B01}"/>
          </ac:spMkLst>
        </pc:spChg>
        <pc:spChg chg="add mod">
          <ac:chgData name="Danny Young" userId="cb0f4ce2-eb4f-479e-8e8f-3beb257e632f" providerId="ADAL" clId="{10FB0C8B-B139-4239-A714-97BB2904E1C8}" dt="2023-04-27T18:03:21.946" v="821" actId="1076"/>
          <ac:spMkLst>
            <pc:docMk/>
            <pc:sldMk cId="3200171645" sldId="301"/>
            <ac:spMk id="11" creationId="{79428159-4467-4632-B6A4-F2D1B1015DEB}"/>
          </ac:spMkLst>
        </pc:spChg>
        <pc:spChg chg="add mod">
          <ac:chgData name="Danny Young" userId="cb0f4ce2-eb4f-479e-8e8f-3beb257e632f" providerId="ADAL" clId="{10FB0C8B-B139-4239-A714-97BB2904E1C8}" dt="2023-04-27T18:03:44.581" v="890" actId="1036"/>
          <ac:spMkLst>
            <pc:docMk/>
            <pc:sldMk cId="3200171645" sldId="301"/>
            <ac:spMk id="12" creationId="{17CFAEC5-7260-420B-A833-9FB7D1109FF5}"/>
          </ac:spMkLst>
        </pc:spChg>
        <pc:spChg chg="add mod">
          <ac:chgData name="Danny Young" userId="cb0f4ce2-eb4f-479e-8e8f-3beb257e632f" providerId="ADAL" clId="{10FB0C8B-B139-4239-A714-97BB2904E1C8}" dt="2023-04-27T18:03:40.864" v="878" actId="1036"/>
          <ac:spMkLst>
            <pc:docMk/>
            <pc:sldMk cId="3200171645" sldId="301"/>
            <ac:spMk id="13" creationId="{77B295CA-79F0-4C13-BF16-027BB04DCCCB}"/>
          </ac:spMkLst>
        </pc:spChg>
        <pc:spChg chg="add mod">
          <ac:chgData name="Danny Young" userId="cb0f4ce2-eb4f-479e-8e8f-3beb257e632f" providerId="ADAL" clId="{10FB0C8B-B139-4239-A714-97BB2904E1C8}" dt="2023-04-27T18:03:21.946" v="821" actId="1076"/>
          <ac:spMkLst>
            <pc:docMk/>
            <pc:sldMk cId="3200171645" sldId="301"/>
            <ac:spMk id="14" creationId="{FA2E86B3-3B99-4678-92CE-590761CA49C9}"/>
          </ac:spMkLst>
        </pc:spChg>
        <pc:spChg chg="add mod">
          <ac:chgData name="Danny Young" userId="cb0f4ce2-eb4f-479e-8e8f-3beb257e632f" providerId="ADAL" clId="{10FB0C8B-B139-4239-A714-97BB2904E1C8}" dt="2023-04-27T18:03:44.581" v="890" actId="1036"/>
          <ac:spMkLst>
            <pc:docMk/>
            <pc:sldMk cId="3200171645" sldId="301"/>
            <ac:spMk id="15" creationId="{1CF76D88-8E3B-405D-8E47-5E040A499CE0}"/>
          </ac:spMkLst>
        </pc:spChg>
        <pc:spChg chg="add mod">
          <ac:chgData name="Danny Young" userId="cb0f4ce2-eb4f-479e-8e8f-3beb257e632f" providerId="ADAL" clId="{10FB0C8B-B139-4239-A714-97BB2904E1C8}" dt="2023-04-27T18:03:44.581" v="890" actId="1036"/>
          <ac:spMkLst>
            <pc:docMk/>
            <pc:sldMk cId="3200171645" sldId="301"/>
            <ac:spMk id="16" creationId="{3D38179C-87AC-4BCE-9562-944D04C89861}"/>
          </ac:spMkLst>
        </pc:spChg>
        <pc:spChg chg="add mod">
          <ac:chgData name="Danny Young" userId="cb0f4ce2-eb4f-479e-8e8f-3beb257e632f" providerId="ADAL" clId="{10FB0C8B-B139-4239-A714-97BB2904E1C8}" dt="2023-04-27T18:03:44.581" v="890" actId="1036"/>
          <ac:spMkLst>
            <pc:docMk/>
            <pc:sldMk cId="3200171645" sldId="301"/>
            <ac:spMk id="17" creationId="{91889524-F394-4B15-A57E-0906792ECB0F}"/>
          </ac:spMkLst>
        </pc:spChg>
        <pc:spChg chg="add mod">
          <ac:chgData name="Danny Young" userId="cb0f4ce2-eb4f-479e-8e8f-3beb257e632f" providerId="ADAL" clId="{10FB0C8B-B139-4239-A714-97BB2904E1C8}" dt="2023-04-27T18:03:21.946" v="821" actId="1076"/>
          <ac:spMkLst>
            <pc:docMk/>
            <pc:sldMk cId="3200171645" sldId="301"/>
            <ac:spMk id="18" creationId="{6E3166E5-6665-4E6C-BD29-B50DE320F864}"/>
          </ac:spMkLst>
        </pc:spChg>
        <pc:spChg chg="add mod">
          <ac:chgData name="Danny Young" userId="cb0f4ce2-eb4f-479e-8e8f-3beb257e632f" providerId="ADAL" clId="{10FB0C8B-B139-4239-A714-97BB2904E1C8}" dt="2023-04-27T18:03:40.864" v="878" actId="1036"/>
          <ac:spMkLst>
            <pc:docMk/>
            <pc:sldMk cId="3200171645" sldId="301"/>
            <ac:spMk id="19" creationId="{C5A467BF-E2D2-4CEA-97DB-ADEC2CBD2133}"/>
          </ac:spMkLst>
        </pc:spChg>
        <pc:graphicFrameChg chg="add mod">
          <ac:chgData name="Danny Young" userId="cb0f4ce2-eb4f-479e-8e8f-3beb257e632f" providerId="ADAL" clId="{10FB0C8B-B139-4239-A714-97BB2904E1C8}" dt="2023-04-27T18:03:21.946" v="821" actId="1076"/>
          <ac:graphicFrameMkLst>
            <pc:docMk/>
            <pc:sldMk cId="3200171645" sldId="301"/>
            <ac:graphicFrameMk id="3" creationId="{E7681736-2D5A-474D-B1B0-449FCF85762B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44.581" v="890" actId="1036"/>
          <ac:graphicFrameMkLst>
            <pc:docMk/>
            <pc:sldMk cId="3200171645" sldId="301"/>
            <ac:graphicFrameMk id="4" creationId="{5AE26AE0-FB50-40B8-A07B-3CECE3227D25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40.864" v="878" actId="1036"/>
          <ac:graphicFrameMkLst>
            <pc:docMk/>
            <pc:sldMk cId="3200171645" sldId="301"/>
            <ac:graphicFrameMk id="5" creationId="{37385402-CB27-4847-8401-AE6524BE6DD9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21.946" v="821" actId="1076"/>
          <ac:graphicFrameMkLst>
            <pc:docMk/>
            <pc:sldMk cId="3200171645" sldId="301"/>
            <ac:graphicFrameMk id="6" creationId="{09582976-F3DA-4DE5-B316-C91487C2026E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44.581" v="890" actId="1036"/>
          <ac:graphicFrameMkLst>
            <pc:docMk/>
            <pc:sldMk cId="3200171645" sldId="301"/>
            <ac:graphicFrameMk id="7" creationId="{1A65143C-02BA-4D04-8190-4D6494F1D92A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40.864" v="878" actId="1036"/>
          <ac:graphicFrameMkLst>
            <pc:docMk/>
            <pc:sldMk cId="3200171645" sldId="301"/>
            <ac:graphicFrameMk id="8" creationId="{66318113-759F-4A9B-8BB0-F5D1FFE29D1E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21.946" v="821" actId="1076"/>
          <ac:graphicFrameMkLst>
            <pc:docMk/>
            <pc:sldMk cId="3200171645" sldId="301"/>
            <ac:graphicFrameMk id="9" creationId="{A599BBD2-573B-4AD3-8256-BF8E5F830DCE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03:44.581" v="890" actId="1036"/>
          <ac:graphicFrameMkLst>
            <pc:docMk/>
            <pc:sldMk cId="3200171645" sldId="301"/>
            <ac:graphicFrameMk id="10" creationId="{464C465C-78F9-43E6-B74D-5739A56F7A99}"/>
          </ac:graphicFrameMkLst>
        </pc:graphicFrameChg>
      </pc:sldChg>
      <pc:sldChg chg="addSp delSp modSp add">
        <pc:chgData name="Danny Young" userId="cb0f4ce2-eb4f-479e-8e8f-3beb257e632f" providerId="ADAL" clId="{10FB0C8B-B139-4239-A714-97BB2904E1C8}" dt="2023-04-27T18:21:36.890" v="1784" actId="1076"/>
        <pc:sldMkLst>
          <pc:docMk/>
          <pc:sldMk cId="2364655424" sldId="302"/>
        </pc:sldMkLst>
        <pc:spChg chg="del mod">
          <ac:chgData name="Danny Young" userId="cb0f4ce2-eb4f-479e-8e8f-3beb257e632f" providerId="ADAL" clId="{10FB0C8B-B139-4239-A714-97BB2904E1C8}" dt="2023-04-27T18:15:41.960" v="1480" actId="478"/>
          <ac:spMkLst>
            <pc:docMk/>
            <pc:sldMk cId="2364655424" sldId="302"/>
            <ac:spMk id="2" creationId="{2A42AAB2-1CBB-41F4-B6A2-81F8BFABAFFB}"/>
          </ac:spMkLst>
        </pc:spChg>
        <pc:spChg chg="mod">
          <ac:chgData name="Danny Young" userId="cb0f4ce2-eb4f-479e-8e8f-3beb257e632f" providerId="ADAL" clId="{10FB0C8B-B139-4239-A714-97BB2904E1C8}" dt="2023-04-27T18:15:51.042" v="1483" actId="14100"/>
          <ac:spMkLst>
            <pc:docMk/>
            <pc:sldMk cId="2364655424" sldId="302"/>
            <ac:spMk id="3" creationId="{D0EF98AF-6F7B-420C-85FD-4CACCAC1F95F}"/>
          </ac:spMkLst>
        </pc:spChg>
        <pc:graphicFrameChg chg="add mod">
          <ac:chgData name="Danny Young" userId="cb0f4ce2-eb4f-479e-8e8f-3beb257e632f" providerId="ADAL" clId="{10FB0C8B-B139-4239-A714-97BB2904E1C8}" dt="2023-04-27T18:20:17.244" v="1716" actId="1076"/>
          <ac:graphicFrameMkLst>
            <pc:docMk/>
            <pc:sldMk cId="2364655424" sldId="302"/>
            <ac:graphicFrameMk id="4" creationId="{86AE4F54-7204-4520-8F45-04BA642B52F5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21:34.521" v="1783" actId="1076"/>
          <ac:graphicFrameMkLst>
            <pc:docMk/>
            <pc:sldMk cId="2364655424" sldId="302"/>
            <ac:graphicFrameMk id="5" creationId="{428F20C0-F8EE-4840-81FC-33664FF64228}"/>
          </ac:graphicFrameMkLst>
        </pc:graphicFrameChg>
        <pc:graphicFrameChg chg="add mod">
          <ac:chgData name="Danny Young" userId="cb0f4ce2-eb4f-479e-8e8f-3beb257e632f" providerId="ADAL" clId="{10FB0C8B-B139-4239-A714-97BB2904E1C8}" dt="2023-04-27T18:21:36.890" v="1784" actId="1076"/>
          <ac:graphicFrameMkLst>
            <pc:docMk/>
            <pc:sldMk cId="2364655424" sldId="302"/>
            <ac:graphicFrameMk id="6" creationId="{8E1C06DE-4B10-4A70-97BD-9C098555C063}"/>
          </ac:graphicFrameMkLst>
        </pc:graphicFrameChg>
      </pc:sldChg>
    </pc:docChg>
  </pc:docChgLst>
  <pc:docChgLst>
    <pc:chgData name="Danny Young" userId="cb0f4ce2-eb4f-479e-8e8f-3beb257e632f" providerId="ADAL" clId="{316FDB52-5483-4625-ACC9-24D0EC399D48}"/>
    <pc:docChg chg="modSld">
      <pc:chgData name="Danny Young" userId="cb0f4ce2-eb4f-479e-8e8f-3beb257e632f" providerId="ADAL" clId="{316FDB52-5483-4625-ACC9-24D0EC399D48}" dt="2025-06-10T22:22:51.838" v="5"/>
      <pc:docMkLst>
        <pc:docMk/>
      </pc:docMkLst>
      <pc:sldChg chg="modSp">
        <pc:chgData name="Danny Young" userId="cb0f4ce2-eb4f-479e-8e8f-3beb257e632f" providerId="ADAL" clId="{316FDB52-5483-4625-ACC9-24D0EC399D48}" dt="2025-06-10T22:22:51.838" v="5"/>
        <pc:sldMkLst>
          <pc:docMk/>
          <pc:sldMk cId="2523092264" sldId="296"/>
        </pc:sldMkLst>
        <pc:graphicFrameChg chg="mod">
          <ac:chgData name="Danny Young" userId="cb0f4ce2-eb4f-479e-8e8f-3beb257e632f" providerId="ADAL" clId="{316FDB52-5483-4625-ACC9-24D0EC399D48}" dt="2025-06-10T22:22:51.838" v="5"/>
          <ac:graphicFrameMkLst>
            <pc:docMk/>
            <pc:sldMk cId="2523092264" sldId="296"/>
            <ac:graphicFrameMk id="12" creationId="{C3AAE14C-098B-427F-9E02-C81C1F4096E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117D-CB4E-4806-ABD1-E91483B5A7F6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F2F2-44E8-4136-B398-19AAB1EB791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2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3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22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24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44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56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8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69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70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42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85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24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23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65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64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FB74-BD17-4966-A48A-8B54FFCE826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39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2025-06-10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5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0.bin"/><Relationship Id="rId3" Type="http://schemas.openxmlformats.org/officeDocument/2006/relationships/image" Target="../media/image83.wmf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33" Type="http://schemas.openxmlformats.org/officeDocument/2006/relationships/image" Target="../media/image98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96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79.bin"/><Relationship Id="rId32" Type="http://schemas.openxmlformats.org/officeDocument/2006/relationships/oleObject" Target="../embeddings/oleObject83.bin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28" Type="http://schemas.openxmlformats.org/officeDocument/2006/relationships/oleObject" Target="../embeddings/oleObject81.bin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91.wmf"/><Relationship Id="rId31" Type="http://schemas.openxmlformats.org/officeDocument/2006/relationships/image" Target="../media/image97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95.wmf"/><Relationship Id="rId30" Type="http://schemas.openxmlformats.org/officeDocument/2006/relationships/oleObject" Target="../embeddings/oleObject82.bin"/><Relationship Id="rId8" Type="http://schemas.openxmlformats.org/officeDocument/2006/relationships/oleObject" Target="../embeddings/oleObject7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91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108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03.wmf"/><Relationship Id="rId22" Type="http://schemas.openxmlformats.org/officeDocument/2006/relationships/image" Target="../media/image10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16.w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102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5.wmf"/><Relationship Id="rId20" Type="http://schemas.openxmlformats.org/officeDocument/2006/relationships/image" Target="../media/image11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119.w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14.wmf"/><Relationship Id="rId22" Type="http://schemas.openxmlformats.org/officeDocument/2006/relationships/image" Target="../media/image1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129.wmf"/><Relationship Id="rId3" Type="http://schemas.openxmlformats.org/officeDocument/2006/relationships/image" Target="../media/image120.png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11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122.png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2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35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3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44.wmf"/><Relationship Id="rId3" Type="http://schemas.openxmlformats.org/officeDocument/2006/relationships/oleObject" Target="../embeddings/oleObject120.bin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24.bin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43.wmf"/><Relationship Id="rId5" Type="http://schemas.openxmlformats.org/officeDocument/2006/relationships/image" Target="../media/image140.png"/><Relationship Id="rId10" Type="http://schemas.openxmlformats.org/officeDocument/2006/relationships/oleObject" Target="../embeddings/oleObject123.bin"/><Relationship Id="rId4" Type="http://schemas.openxmlformats.org/officeDocument/2006/relationships/image" Target="../media/image139.wmf"/><Relationship Id="rId9" Type="http://schemas.openxmlformats.org/officeDocument/2006/relationships/image" Target="../media/image142.w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4.wmf"/><Relationship Id="rId18" Type="http://schemas.openxmlformats.org/officeDocument/2006/relationships/image" Target="../media/image37.wmf"/><Relationship Id="rId3" Type="http://schemas.openxmlformats.org/officeDocument/2006/relationships/image" Target="../media/image28.wmf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30.wmf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wmf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41.png"/><Relationship Id="rId7" Type="http://schemas.openxmlformats.org/officeDocument/2006/relationships/image" Target="../media/image44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2.png"/><Relationship Id="rId9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311881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CA"/>
              <a:t>Section 3.1 </a:t>
            </a:r>
            <a:br>
              <a:rPr lang="en-CA" dirty="0"/>
            </a:br>
            <a:r>
              <a:rPr lang="en-CA" dirty="0"/>
              <a:t>Graphing Polynomial Functions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52" y="188640"/>
            <a:ext cx="7467600" cy="5620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/>
              <a:t>Reading a Function in Factored Form: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354" y="764705"/>
            <a:ext cx="9979446" cy="4832821"/>
          </a:xfrm>
        </p:spPr>
        <p:txBody>
          <a:bodyPr/>
          <a:lstStyle/>
          <a:p>
            <a:pPr eaLnBrk="1" hangingPunct="1"/>
            <a:r>
              <a:rPr lang="en-US" dirty="0"/>
              <a:t>A polynomial function in General form: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A polynomial function in Factored Form: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23657"/>
              </p:ext>
            </p:extLst>
          </p:nvPr>
        </p:nvGraphicFramePr>
        <p:xfrm>
          <a:off x="1357346" y="1268760"/>
          <a:ext cx="537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72100" imgH="520700" progId="Equation.DSMT4">
                  <p:embed/>
                </p:oleObj>
              </mc:Choice>
              <mc:Fallback>
                <p:oleObj name="Equation" r:id="rId3" imgW="5372100" imgH="5207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46" y="1268760"/>
                        <a:ext cx="5372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07280"/>
              </p:ext>
            </p:extLst>
          </p:nvPr>
        </p:nvGraphicFramePr>
        <p:xfrm>
          <a:off x="1370129" y="2538412"/>
          <a:ext cx="6400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54600" imgH="457200" progId="Equation.DSMT4">
                  <p:embed/>
                </p:oleObj>
              </mc:Choice>
              <mc:Fallback>
                <p:oleObj name="Equation" r:id="rId5" imgW="5054600" imgH="457200" progId="Equation.DSMT4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129" y="2538412"/>
                        <a:ext cx="6400800" cy="579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86558"/>
              </p:ext>
            </p:extLst>
          </p:nvPr>
        </p:nvGraphicFramePr>
        <p:xfrm>
          <a:off x="585698" y="3382675"/>
          <a:ext cx="817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78800" imgH="469900" progId="Equation.DSMT4">
                  <p:embed/>
                </p:oleObj>
              </mc:Choice>
              <mc:Fallback>
                <p:oleObj name="Equation" r:id="rId7" imgW="8178800" imgH="469900" progId="Equation.DSMT4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98" y="3382675"/>
                        <a:ext cx="8178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78478"/>
              </p:ext>
            </p:extLst>
          </p:nvPr>
        </p:nvGraphicFramePr>
        <p:xfrm>
          <a:off x="565532" y="4100248"/>
          <a:ext cx="468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86300" imgH="393700" progId="Equation.DSMT4">
                  <p:embed/>
                </p:oleObj>
              </mc:Choice>
              <mc:Fallback>
                <p:oleObj name="Equation" r:id="rId9" imgW="4686300" imgH="393700" progId="Equation.DSMT4">
                  <p:embed/>
                  <p:pic>
                    <p:nvPicPr>
                      <p:cNvPr id="39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32" y="4100248"/>
                        <a:ext cx="4686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69435"/>
              </p:ext>
            </p:extLst>
          </p:nvPr>
        </p:nvGraphicFramePr>
        <p:xfrm>
          <a:off x="5634848" y="4031239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638800" imgH="457200" progId="Equation.DSMT4">
                  <p:embed/>
                </p:oleObj>
              </mc:Choice>
              <mc:Fallback>
                <p:oleObj name="Equation" r:id="rId11" imgW="5638800" imgH="457200" progId="Equation.DSMT4">
                  <p:embed/>
                  <p:pic>
                    <p:nvPicPr>
                      <p:cNvPr id="39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848" y="4031239"/>
                        <a:ext cx="563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02042"/>
              </p:ext>
            </p:extLst>
          </p:nvPr>
        </p:nvGraphicFramePr>
        <p:xfrm>
          <a:off x="617614" y="4929762"/>
          <a:ext cx="641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13400" imgH="457200" progId="Equation.DSMT4">
                  <p:embed/>
                </p:oleObj>
              </mc:Choice>
              <mc:Fallback>
                <p:oleObj name="Equation" r:id="rId13" imgW="6413400" imgH="457200" progId="Equation.DSMT4">
                  <p:embed/>
                  <p:pic>
                    <p:nvPicPr>
                      <p:cNvPr id="39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14" y="4929762"/>
                        <a:ext cx="641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77478"/>
              </p:ext>
            </p:extLst>
          </p:nvPr>
        </p:nvGraphicFramePr>
        <p:xfrm>
          <a:off x="1261380" y="5480445"/>
          <a:ext cx="668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680200" imgH="393700" progId="Equation.DSMT4">
                  <p:embed/>
                </p:oleObj>
              </mc:Choice>
              <mc:Fallback>
                <p:oleObj name="Equation" r:id="rId15" imgW="6680200" imgH="393700" progId="Equation.DSMT4">
                  <p:embed/>
                  <p:pic>
                    <p:nvPicPr>
                      <p:cNvPr id="39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380" y="5480445"/>
                        <a:ext cx="6680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455"/>
              </p:ext>
            </p:extLst>
          </p:nvPr>
        </p:nvGraphicFramePr>
        <p:xfrm>
          <a:off x="566265" y="6141991"/>
          <a:ext cx="5548096" cy="44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49280" imgH="241200" progId="Equation.DSMT4">
                  <p:embed/>
                </p:oleObj>
              </mc:Choice>
              <mc:Fallback>
                <p:oleObj name="Equation" r:id="rId17" imgW="3149280" imgH="241200" progId="Equation.DSMT4">
                  <p:embed/>
                  <p:pic>
                    <p:nvPicPr>
                      <p:cNvPr id="39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5" y="6141991"/>
                        <a:ext cx="5548096" cy="44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5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98AF-6F7B-420C-85FD-4CACCAC1F9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42" y="168008"/>
            <a:ext cx="11553022" cy="10328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Find the Leading Coefficient, degree, y-intercept, and x-intercepts for each of the following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6AE4F54-7204-4520-8F45-04BA642B5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29801"/>
              </p:ext>
            </p:extLst>
          </p:nvPr>
        </p:nvGraphicFramePr>
        <p:xfrm>
          <a:off x="284578" y="1125193"/>
          <a:ext cx="3989584" cy="58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53800" progId="Equation.DSMT4">
                  <p:embed/>
                </p:oleObj>
              </mc:Choice>
              <mc:Fallback>
                <p:oleObj name="Equation" r:id="rId2" imgW="17398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6AE4F54-7204-4520-8F45-04BA642B5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578" y="1125193"/>
                        <a:ext cx="3989584" cy="58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8F20C0-F8EE-4840-81FC-33664FF64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23195"/>
              </p:ext>
            </p:extLst>
          </p:nvPr>
        </p:nvGraphicFramePr>
        <p:xfrm>
          <a:off x="6900882" y="898334"/>
          <a:ext cx="43957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393480" progId="Equation.DSMT4">
                  <p:embed/>
                </p:oleObj>
              </mc:Choice>
              <mc:Fallback>
                <p:oleObj name="Equation" r:id="rId4" imgW="19173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8F20C0-F8EE-4840-81FC-33664FF64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0882" y="898334"/>
                        <a:ext cx="4395788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E1C06DE-4B10-4A70-97BD-9C098555C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87235"/>
              </p:ext>
            </p:extLst>
          </p:nvPr>
        </p:nvGraphicFramePr>
        <p:xfrm>
          <a:off x="248090" y="4277012"/>
          <a:ext cx="43672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279360" progId="Equation.DSMT4">
                  <p:embed/>
                </p:oleObj>
              </mc:Choice>
              <mc:Fallback>
                <p:oleObj name="Equation" r:id="rId6" imgW="190476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E1C06DE-4B10-4A70-97BD-9C098555C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090" y="4277012"/>
                        <a:ext cx="436721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65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792" y="375927"/>
            <a:ext cx="8579296" cy="418058"/>
          </a:xfrm>
        </p:spPr>
        <p:txBody>
          <a:bodyPr>
            <a:noAutofit/>
          </a:bodyPr>
          <a:lstStyle/>
          <a:p>
            <a:pPr eaLnBrk="1" hangingPunct="1"/>
            <a:r>
              <a:rPr lang="en-CA" sz="2500" dirty="0"/>
              <a:t>Graphing a polynomial function in factored form: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675" y="1089303"/>
            <a:ext cx="10421956" cy="2358977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300" dirty="0"/>
              <a:t>Find the roots (x-intercept) and look for repeated roots</a:t>
            </a:r>
          </a:p>
          <a:p>
            <a:pPr eaLnBrk="1" hangingPunct="1"/>
            <a:r>
              <a:rPr lang="en-CA" sz="2300" dirty="0"/>
              <a:t>Find the Y-intercept:  where the graph crosses the y-axis</a:t>
            </a:r>
          </a:p>
          <a:p>
            <a:pPr eaLnBrk="1" hangingPunct="1"/>
            <a:r>
              <a:rPr lang="en-CA" sz="2300" dirty="0"/>
              <a:t>Find the Degree:  Count the number of X’s in the function OR get the exponents of “X’s”</a:t>
            </a:r>
          </a:p>
          <a:p>
            <a:pPr eaLnBrk="1" hangingPunct="1"/>
            <a:r>
              <a:rPr lang="en-CA" sz="2300" dirty="0"/>
              <a:t>Find the lead coefficient: tells you which way the graph opens</a:t>
            </a:r>
          </a:p>
          <a:p>
            <a:pPr eaLnBrk="1" hangingPunct="1"/>
            <a:endParaRPr lang="en-CA" sz="23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A43AB0-D414-448A-8320-FCC9AB7FD5C1}"/>
              </a:ext>
            </a:extLst>
          </p:cNvPr>
          <p:cNvSpPr txBox="1">
            <a:spLocks noChangeArrowheads="1"/>
          </p:cNvSpPr>
          <p:nvPr/>
        </p:nvSpPr>
        <p:spPr>
          <a:xfrm>
            <a:off x="440675" y="3568683"/>
            <a:ext cx="9551624" cy="221517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300" dirty="0"/>
              <a:t>When 2 roots are the same, it’s called a “Double Root”.   </a:t>
            </a:r>
          </a:p>
          <a:p>
            <a:r>
              <a:rPr lang="en-CA" sz="2300" dirty="0"/>
              <a:t>Instead of crossing the x-axis, it “bounces” off the x-axis.</a:t>
            </a:r>
          </a:p>
          <a:p>
            <a:r>
              <a:rPr lang="en-CA" sz="2300" dirty="0"/>
              <a:t>When 3 roots are the same, it’s called a “Triple Root”</a:t>
            </a:r>
          </a:p>
          <a:p>
            <a:r>
              <a:rPr lang="en-CA" sz="2300" dirty="0"/>
              <a:t>A triple root will bounce at the x-axis twice</a:t>
            </a:r>
          </a:p>
        </p:txBody>
      </p:sp>
    </p:spTree>
    <p:extLst>
      <p:ext uri="{BB962C8B-B14F-4D97-AF65-F5344CB8AC3E}">
        <p14:creationId xmlns:p14="http://schemas.microsoft.com/office/powerpoint/2010/main" val="4952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857" y="238232"/>
            <a:ext cx="8229600" cy="558899"/>
          </a:xfrm>
        </p:spPr>
        <p:txBody>
          <a:bodyPr/>
          <a:lstStyle/>
          <a:p>
            <a:pPr eaLnBrk="1" hangingPunct="1"/>
            <a:r>
              <a:rPr lang="en-CA" dirty="0"/>
              <a:t>What happens with Repeated Roots:</a:t>
            </a:r>
          </a:p>
        </p:txBody>
      </p:sp>
      <p:grpSp>
        <p:nvGrpSpPr>
          <p:cNvPr id="4" name="Group 253"/>
          <p:cNvGrpSpPr>
            <a:grpSpLocks noChangeAspect="1"/>
          </p:cNvGrpSpPr>
          <p:nvPr/>
        </p:nvGrpSpPr>
        <p:grpSpPr bwMode="auto">
          <a:xfrm>
            <a:off x="2022475" y="2201018"/>
            <a:ext cx="4987290" cy="4432300"/>
            <a:chOff x="11" y="401"/>
            <a:chExt cx="5737" cy="3490"/>
          </a:xfrm>
        </p:grpSpPr>
        <p:sp>
          <p:nvSpPr>
            <p:cNvPr id="5" name="AutoShape 254"/>
            <p:cNvSpPr>
              <a:spLocks noChangeAspect="1" noChangeArrowheads="1" noTextEdit="1"/>
            </p:cNvSpPr>
            <p:nvPr/>
          </p:nvSpPr>
          <p:spPr bwMode="auto">
            <a:xfrm>
              <a:off x="11" y="440"/>
              <a:ext cx="5737" cy="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255"/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256"/>
            <p:cNvSpPr>
              <a:spLocks noChangeShapeType="1"/>
            </p:cNvSpPr>
            <p:nvPr/>
          </p:nvSpPr>
          <p:spPr bwMode="auto">
            <a:xfrm flipV="1">
              <a:off x="33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257"/>
            <p:cNvSpPr>
              <a:spLocks noChangeShapeType="1"/>
            </p:cNvSpPr>
            <p:nvPr/>
          </p:nvSpPr>
          <p:spPr bwMode="auto">
            <a:xfrm flipV="1">
              <a:off x="34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258"/>
            <p:cNvSpPr>
              <a:spLocks noChangeShapeType="1"/>
            </p:cNvSpPr>
            <p:nvPr/>
          </p:nvSpPr>
          <p:spPr bwMode="auto">
            <a:xfrm flipV="1">
              <a:off x="65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259"/>
            <p:cNvSpPr>
              <a:spLocks noChangeShapeType="1"/>
            </p:cNvSpPr>
            <p:nvPr/>
          </p:nvSpPr>
          <p:spPr bwMode="auto">
            <a:xfrm flipV="1">
              <a:off x="6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260"/>
            <p:cNvSpPr>
              <a:spLocks noChangeShapeType="1"/>
            </p:cNvSpPr>
            <p:nvPr/>
          </p:nvSpPr>
          <p:spPr bwMode="auto">
            <a:xfrm flipV="1">
              <a:off x="96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261"/>
            <p:cNvSpPr>
              <a:spLocks noChangeShapeType="1"/>
            </p:cNvSpPr>
            <p:nvPr/>
          </p:nvSpPr>
          <p:spPr bwMode="auto">
            <a:xfrm flipV="1">
              <a:off x="97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62"/>
            <p:cNvSpPr>
              <a:spLocks noChangeShapeType="1"/>
            </p:cNvSpPr>
            <p:nvPr/>
          </p:nvSpPr>
          <p:spPr bwMode="auto">
            <a:xfrm flipV="1">
              <a:off x="128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63"/>
            <p:cNvSpPr>
              <a:spLocks noChangeShapeType="1"/>
            </p:cNvSpPr>
            <p:nvPr/>
          </p:nvSpPr>
          <p:spPr bwMode="auto">
            <a:xfrm flipV="1">
              <a:off x="129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64"/>
            <p:cNvSpPr>
              <a:spLocks noChangeShapeType="1"/>
            </p:cNvSpPr>
            <p:nvPr/>
          </p:nvSpPr>
          <p:spPr bwMode="auto">
            <a:xfrm flipV="1">
              <a:off x="160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65"/>
            <p:cNvSpPr>
              <a:spLocks noChangeShapeType="1"/>
            </p:cNvSpPr>
            <p:nvPr/>
          </p:nvSpPr>
          <p:spPr bwMode="auto">
            <a:xfrm flipV="1">
              <a:off x="160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66"/>
            <p:cNvSpPr>
              <a:spLocks noChangeShapeType="1"/>
            </p:cNvSpPr>
            <p:nvPr/>
          </p:nvSpPr>
          <p:spPr bwMode="auto">
            <a:xfrm flipV="1">
              <a:off x="19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67"/>
            <p:cNvSpPr>
              <a:spLocks noChangeShapeType="1"/>
            </p:cNvSpPr>
            <p:nvPr/>
          </p:nvSpPr>
          <p:spPr bwMode="auto">
            <a:xfrm flipV="1">
              <a:off x="192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68"/>
            <p:cNvSpPr>
              <a:spLocks noChangeShapeType="1"/>
            </p:cNvSpPr>
            <p:nvPr/>
          </p:nvSpPr>
          <p:spPr bwMode="auto">
            <a:xfrm flipV="1">
              <a:off x="224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69"/>
            <p:cNvSpPr>
              <a:spLocks noChangeShapeType="1"/>
            </p:cNvSpPr>
            <p:nvPr/>
          </p:nvSpPr>
          <p:spPr bwMode="auto">
            <a:xfrm flipV="1">
              <a:off x="22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70"/>
            <p:cNvSpPr>
              <a:spLocks noChangeShapeType="1"/>
            </p:cNvSpPr>
            <p:nvPr/>
          </p:nvSpPr>
          <p:spPr bwMode="auto">
            <a:xfrm flipV="1">
              <a:off x="255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71"/>
            <p:cNvSpPr>
              <a:spLocks noChangeShapeType="1"/>
            </p:cNvSpPr>
            <p:nvPr/>
          </p:nvSpPr>
          <p:spPr bwMode="auto">
            <a:xfrm flipV="1">
              <a:off x="256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72"/>
            <p:cNvSpPr>
              <a:spLocks noChangeShapeType="1"/>
            </p:cNvSpPr>
            <p:nvPr/>
          </p:nvSpPr>
          <p:spPr bwMode="auto">
            <a:xfrm flipV="1">
              <a:off x="287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73"/>
            <p:cNvSpPr>
              <a:spLocks noChangeShapeType="1"/>
            </p:cNvSpPr>
            <p:nvPr/>
          </p:nvSpPr>
          <p:spPr bwMode="auto">
            <a:xfrm flipV="1">
              <a:off x="2880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4"/>
            <p:cNvSpPr>
              <a:spLocks noChangeShapeType="1"/>
            </p:cNvSpPr>
            <p:nvPr/>
          </p:nvSpPr>
          <p:spPr bwMode="auto">
            <a:xfrm flipV="1">
              <a:off x="319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75"/>
            <p:cNvSpPr>
              <a:spLocks noChangeShapeType="1"/>
            </p:cNvSpPr>
            <p:nvPr/>
          </p:nvSpPr>
          <p:spPr bwMode="auto">
            <a:xfrm flipV="1">
              <a:off x="319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6"/>
            <p:cNvSpPr>
              <a:spLocks noChangeShapeType="1"/>
            </p:cNvSpPr>
            <p:nvPr/>
          </p:nvSpPr>
          <p:spPr bwMode="auto">
            <a:xfrm flipV="1">
              <a:off x="350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77"/>
            <p:cNvSpPr>
              <a:spLocks noChangeShapeType="1"/>
            </p:cNvSpPr>
            <p:nvPr/>
          </p:nvSpPr>
          <p:spPr bwMode="auto">
            <a:xfrm flipV="1">
              <a:off x="3513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78"/>
            <p:cNvSpPr>
              <a:spLocks noChangeShapeType="1"/>
            </p:cNvSpPr>
            <p:nvPr/>
          </p:nvSpPr>
          <p:spPr bwMode="auto">
            <a:xfrm flipV="1">
              <a:off x="414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79"/>
            <p:cNvSpPr>
              <a:spLocks noChangeShapeType="1"/>
            </p:cNvSpPr>
            <p:nvPr/>
          </p:nvSpPr>
          <p:spPr bwMode="auto">
            <a:xfrm flipV="1">
              <a:off x="415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80"/>
            <p:cNvSpPr>
              <a:spLocks noChangeShapeType="1"/>
            </p:cNvSpPr>
            <p:nvPr/>
          </p:nvSpPr>
          <p:spPr bwMode="auto">
            <a:xfrm flipV="1">
              <a:off x="445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81"/>
            <p:cNvSpPr>
              <a:spLocks noChangeShapeType="1"/>
            </p:cNvSpPr>
            <p:nvPr/>
          </p:nvSpPr>
          <p:spPr bwMode="auto">
            <a:xfrm flipV="1">
              <a:off x="4465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82"/>
            <p:cNvSpPr>
              <a:spLocks noChangeShapeType="1"/>
            </p:cNvSpPr>
            <p:nvPr/>
          </p:nvSpPr>
          <p:spPr bwMode="auto">
            <a:xfrm flipV="1">
              <a:off x="4779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83"/>
            <p:cNvSpPr>
              <a:spLocks noChangeShapeType="1"/>
            </p:cNvSpPr>
            <p:nvPr/>
          </p:nvSpPr>
          <p:spPr bwMode="auto">
            <a:xfrm flipV="1">
              <a:off x="478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84"/>
            <p:cNvSpPr>
              <a:spLocks noChangeShapeType="1"/>
            </p:cNvSpPr>
            <p:nvPr/>
          </p:nvSpPr>
          <p:spPr bwMode="auto">
            <a:xfrm flipV="1">
              <a:off x="5098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85"/>
            <p:cNvSpPr>
              <a:spLocks noChangeShapeType="1"/>
            </p:cNvSpPr>
            <p:nvPr/>
          </p:nvSpPr>
          <p:spPr bwMode="auto">
            <a:xfrm flipV="1">
              <a:off x="5104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86"/>
            <p:cNvSpPr>
              <a:spLocks noChangeShapeType="1"/>
            </p:cNvSpPr>
            <p:nvPr/>
          </p:nvSpPr>
          <p:spPr bwMode="auto">
            <a:xfrm flipV="1">
              <a:off x="541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87"/>
            <p:cNvSpPr>
              <a:spLocks noChangeShapeType="1"/>
            </p:cNvSpPr>
            <p:nvPr/>
          </p:nvSpPr>
          <p:spPr bwMode="auto">
            <a:xfrm flipV="1">
              <a:off x="5417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88"/>
            <p:cNvSpPr>
              <a:spLocks noChangeShapeType="1"/>
            </p:cNvSpPr>
            <p:nvPr/>
          </p:nvSpPr>
          <p:spPr bwMode="auto">
            <a:xfrm>
              <a:off x="22" y="369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89"/>
            <p:cNvSpPr>
              <a:spLocks noChangeShapeType="1"/>
            </p:cNvSpPr>
            <p:nvPr/>
          </p:nvSpPr>
          <p:spPr bwMode="auto">
            <a:xfrm>
              <a:off x="22" y="370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90"/>
            <p:cNvSpPr>
              <a:spLocks noChangeShapeType="1"/>
            </p:cNvSpPr>
            <p:nvPr/>
          </p:nvSpPr>
          <p:spPr bwMode="auto">
            <a:xfrm>
              <a:off x="22" y="352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91"/>
            <p:cNvSpPr>
              <a:spLocks noChangeShapeType="1"/>
            </p:cNvSpPr>
            <p:nvPr/>
          </p:nvSpPr>
          <p:spPr bwMode="auto">
            <a:xfrm>
              <a:off x="22" y="353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92"/>
            <p:cNvSpPr>
              <a:spLocks noChangeShapeType="1"/>
            </p:cNvSpPr>
            <p:nvPr/>
          </p:nvSpPr>
          <p:spPr bwMode="auto">
            <a:xfrm>
              <a:off x="22" y="335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93"/>
            <p:cNvSpPr>
              <a:spLocks noChangeShapeType="1"/>
            </p:cNvSpPr>
            <p:nvPr/>
          </p:nvSpPr>
          <p:spPr bwMode="auto">
            <a:xfrm>
              <a:off x="22" y="335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94"/>
            <p:cNvSpPr>
              <a:spLocks noChangeShapeType="1"/>
            </p:cNvSpPr>
            <p:nvPr/>
          </p:nvSpPr>
          <p:spPr bwMode="auto">
            <a:xfrm>
              <a:off x="22" y="318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95"/>
            <p:cNvSpPr>
              <a:spLocks noChangeShapeType="1"/>
            </p:cNvSpPr>
            <p:nvPr/>
          </p:nvSpPr>
          <p:spPr bwMode="auto">
            <a:xfrm>
              <a:off x="22" y="31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96"/>
            <p:cNvSpPr>
              <a:spLocks noChangeShapeType="1"/>
            </p:cNvSpPr>
            <p:nvPr/>
          </p:nvSpPr>
          <p:spPr bwMode="auto">
            <a:xfrm>
              <a:off x="22" y="301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97"/>
            <p:cNvSpPr>
              <a:spLocks noChangeShapeType="1"/>
            </p:cNvSpPr>
            <p:nvPr/>
          </p:nvSpPr>
          <p:spPr bwMode="auto">
            <a:xfrm>
              <a:off x="22" y="30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98"/>
            <p:cNvSpPr>
              <a:spLocks noChangeShapeType="1"/>
            </p:cNvSpPr>
            <p:nvPr/>
          </p:nvSpPr>
          <p:spPr bwMode="auto">
            <a:xfrm>
              <a:off x="22" y="28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99"/>
            <p:cNvSpPr>
              <a:spLocks noChangeShapeType="1"/>
            </p:cNvSpPr>
            <p:nvPr/>
          </p:nvSpPr>
          <p:spPr bwMode="auto">
            <a:xfrm>
              <a:off x="22" y="284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00"/>
            <p:cNvSpPr>
              <a:spLocks noChangeShapeType="1"/>
            </p:cNvSpPr>
            <p:nvPr/>
          </p:nvSpPr>
          <p:spPr bwMode="auto">
            <a:xfrm>
              <a:off x="22" y="266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01"/>
            <p:cNvSpPr>
              <a:spLocks noChangeShapeType="1"/>
            </p:cNvSpPr>
            <p:nvPr/>
          </p:nvSpPr>
          <p:spPr bwMode="auto">
            <a:xfrm>
              <a:off x="22" y="267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02"/>
            <p:cNvSpPr>
              <a:spLocks noChangeShapeType="1"/>
            </p:cNvSpPr>
            <p:nvPr/>
          </p:nvSpPr>
          <p:spPr bwMode="auto">
            <a:xfrm>
              <a:off x="22" y="249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03"/>
            <p:cNvSpPr>
              <a:spLocks noChangeShapeType="1"/>
            </p:cNvSpPr>
            <p:nvPr/>
          </p:nvSpPr>
          <p:spPr bwMode="auto">
            <a:xfrm>
              <a:off x="22" y="250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304"/>
            <p:cNvSpPr>
              <a:spLocks noChangeShapeType="1"/>
            </p:cNvSpPr>
            <p:nvPr/>
          </p:nvSpPr>
          <p:spPr bwMode="auto">
            <a:xfrm>
              <a:off x="22" y="232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305"/>
            <p:cNvSpPr>
              <a:spLocks noChangeShapeType="1"/>
            </p:cNvSpPr>
            <p:nvPr/>
          </p:nvSpPr>
          <p:spPr bwMode="auto">
            <a:xfrm>
              <a:off x="22" y="233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306"/>
            <p:cNvSpPr>
              <a:spLocks noChangeShapeType="1"/>
            </p:cNvSpPr>
            <p:nvPr/>
          </p:nvSpPr>
          <p:spPr bwMode="auto">
            <a:xfrm>
              <a:off x="22" y="198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307"/>
            <p:cNvSpPr>
              <a:spLocks noChangeShapeType="1"/>
            </p:cNvSpPr>
            <p:nvPr/>
          </p:nvSpPr>
          <p:spPr bwMode="auto">
            <a:xfrm>
              <a:off x="22" y="1989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308"/>
            <p:cNvSpPr>
              <a:spLocks noChangeShapeType="1"/>
            </p:cNvSpPr>
            <p:nvPr/>
          </p:nvSpPr>
          <p:spPr bwMode="auto">
            <a:xfrm>
              <a:off x="22" y="1815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309"/>
            <p:cNvSpPr>
              <a:spLocks noChangeShapeType="1"/>
            </p:cNvSpPr>
            <p:nvPr/>
          </p:nvSpPr>
          <p:spPr bwMode="auto">
            <a:xfrm>
              <a:off x="22" y="18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310"/>
            <p:cNvSpPr>
              <a:spLocks noChangeShapeType="1"/>
            </p:cNvSpPr>
            <p:nvPr/>
          </p:nvSpPr>
          <p:spPr bwMode="auto">
            <a:xfrm>
              <a:off x="22" y="164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311"/>
            <p:cNvSpPr>
              <a:spLocks noChangeShapeType="1"/>
            </p:cNvSpPr>
            <p:nvPr/>
          </p:nvSpPr>
          <p:spPr bwMode="auto">
            <a:xfrm>
              <a:off x="22" y="164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312"/>
            <p:cNvSpPr>
              <a:spLocks noChangeShapeType="1"/>
            </p:cNvSpPr>
            <p:nvPr/>
          </p:nvSpPr>
          <p:spPr bwMode="auto">
            <a:xfrm>
              <a:off x="22" y="147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313"/>
            <p:cNvSpPr>
              <a:spLocks noChangeShapeType="1"/>
            </p:cNvSpPr>
            <p:nvPr/>
          </p:nvSpPr>
          <p:spPr bwMode="auto">
            <a:xfrm>
              <a:off x="22" y="147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314"/>
            <p:cNvSpPr>
              <a:spLocks noChangeShapeType="1"/>
            </p:cNvSpPr>
            <p:nvPr/>
          </p:nvSpPr>
          <p:spPr bwMode="auto">
            <a:xfrm>
              <a:off x="22" y="129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315"/>
            <p:cNvSpPr>
              <a:spLocks noChangeShapeType="1"/>
            </p:cNvSpPr>
            <p:nvPr/>
          </p:nvSpPr>
          <p:spPr bwMode="auto">
            <a:xfrm>
              <a:off x="22" y="130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316"/>
            <p:cNvSpPr>
              <a:spLocks noChangeShapeType="1"/>
            </p:cNvSpPr>
            <p:nvPr/>
          </p:nvSpPr>
          <p:spPr bwMode="auto">
            <a:xfrm>
              <a:off x="22" y="113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317"/>
            <p:cNvSpPr>
              <a:spLocks noChangeShapeType="1"/>
            </p:cNvSpPr>
            <p:nvPr/>
          </p:nvSpPr>
          <p:spPr bwMode="auto">
            <a:xfrm>
              <a:off x="22" y="113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318"/>
            <p:cNvSpPr>
              <a:spLocks noChangeShapeType="1"/>
            </p:cNvSpPr>
            <p:nvPr/>
          </p:nvSpPr>
          <p:spPr bwMode="auto">
            <a:xfrm>
              <a:off x="22" y="956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319"/>
            <p:cNvSpPr>
              <a:spLocks noChangeShapeType="1"/>
            </p:cNvSpPr>
            <p:nvPr/>
          </p:nvSpPr>
          <p:spPr bwMode="auto">
            <a:xfrm>
              <a:off x="22" y="962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320"/>
            <p:cNvSpPr>
              <a:spLocks noChangeShapeType="1"/>
            </p:cNvSpPr>
            <p:nvPr/>
          </p:nvSpPr>
          <p:spPr bwMode="auto">
            <a:xfrm>
              <a:off x="22" y="788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321"/>
            <p:cNvSpPr>
              <a:spLocks noChangeShapeType="1"/>
            </p:cNvSpPr>
            <p:nvPr/>
          </p:nvSpPr>
          <p:spPr bwMode="auto">
            <a:xfrm>
              <a:off x="22" y="79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322"/>
            <p:cNvSpPr>
              <a:spLocks noChangeShapeType="1"/>
            </p:cNvSpPr>
            <p:nvPr/>
          </p:nvSpPr>
          <p:spPr bwMode="auto">
            <a:xfrm>
              <a:off x="22" y="614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323"/>
            <p:cNvSpPr>
              <a:spLocks noChangeShapeType="1"/>
            </p:cNvSpPr>
            <p:nvPr/>
          </p:nvSpPr>
          <p:spPr bwMode="auto">
            <a:xfrm>
              <a:off x="22" y="620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324"/>
            <p:cNvSpPr>
              <a:spLocks noChangeShapeType="1"/>
            </p:cNvSpPr>
            <p:nvPr/>
          </p:nvSpPr>
          <p:spPr bwMode="auto">
            <a:xfrm>
              <a:off x="22" y="2151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325"/>
            <p:cNvSpPr>
              <a:spLocks noChangeShapeType="1"/>
            </p:cNvSpPr>
            <p:nvPr/>
          </p:nvSpPr>
          <p:spPr bwMode="auto">
            <a:xfrm>
              <a:off x="22" y="2157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326"/>
            <p:cNvSpPr>
              <a:spLocks noChangeShapeType="1"/>
            </p:cNvSpPr>
            <p:nvPr/>
          </p:nvSpPr>
          <p:spPr bwMode="auto">
            <a:xfrm>
              <a:off x="22" y="2163"/>
              <a:ext cx="5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327"/>
            <p:cNvSpPr>
              <a:spLocks noChangeShapeType="1"/>
            </p:cNvSpPr>
            <p:nvPr/>
          </p:nvSpPr>
          <p:spPr bwMode="auto">
            <a:xfrm>
              <a:off x="22" y="2168"/>
              <a:ext cx="571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328"/>
            <p:cNvSpPr>
              <a:spLocks noChangeArrowheads="1"/>
            </p:cNvSpPr>
            <p:nvPr/>
          </p:nvSpPr>
          <p:spPr bwMode="auto">
            <a:xfrm>
              <a:off x="5632" y="1994"/>
              <a:ext cx="8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0" name="Freeform 329"/>
            <p:cNvSpPr>
              <a:spLocks/>
            </p:cNvSpPr>
            <p:nvPr/>
          </p:nvSpPr>
          <p:spPr bwMode="auto">
            <a:xfrm>
              <a:off x="5681" y="2112"/>
              <a:ext cx="50" cy="101"/>
            </a:xfrm>
            <a:custGeom>
              <a:avLst/>
              <a:gdLst>
                <a:gd name="T0" fmla="*/ 0 w 50"/>
                <a:gd name="T1" fmla="*/ 0 h 101"/>
                <a:gd name="T2" fmla="*/ 50 w 50"/>
                <a:gd name="T3" fmla="*/ 51 h 101"/>
                <a:gd name="T4" fmla="*/ 0 w 50"/>
                <a:gd name="T5" fmla="*/ 101 h 101"/>
                <a:gd name="T6" fmla="*/ 0 w 50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1"/>
                <a:gd name="T14" fmla="*/ 50 w 50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1">
                  <a:moveTo>
                    <a:pt x="0" y="0"/>
                  </a:moveTo>
                  <a:lnTo>
                    <a:pt x="50" y="5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330"/>
            <p:cNvSpPr>
              <a:spLocks noChangeShapeType="1"/>
            </p:cNvSpPr>
            <p:nvPr/>
          </p:nvSpPr>
          <p:spPr bwMode="auto">
            <a:xfrm flipV="1">
              <a:off x="3821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331"/>
            <p:cNvSpPr>
              <a:spLocks noChangeShapeType="1"/>
            </p:cNvSpPr>
            <p:nvPr/>
          </p:nvSpPr>
          <p:spPr bwMode="auto">
            <a:xfrm flipV="1">
              <a:off x="3826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332"/>
            <p:cNvSpPr>
              <a:spLocks noChangeShapeType="1"/>
            </p:cNvSpPr>
            <p:nvPr/>
          </p:nvSpPr>
          <p:spPr bwMode="auto">
            <a:xfrm flipV="1">
              <a:off x="3832" y="451"/>
              <a:ext cx="1" cy="3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333"/>
            <p:cNvSpPr>
              <a:spLocks noChangeShapeType="1"/>
            </p:cNvSpPr>
            <p:nvPr/>
          </p:nvSpPr>
          <p:spPr bwMode="auto">
            <a:xfrm flipV="1">
              <a:off x="3838" y="451"/>
              <a:ext cx="1" cy="34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334"/>
            <p:cNvSpPr>
              <a:spLocks noChangeArrowheads="1"/>
            </p:cNvSpPr>
            <p:nvPr/>
          </p:nvSpPr>
          <p:spPr bwMode="auto">
            <a:xfrm>
              <a:off x="3900" y="434"/>
              <a:ext cx="8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6" name="Freeform 335"/>
            <p:cNvSpPr>
              <a:spLocks/>
            </p:cNvSpPr>
            <p:nvPr/>
          </p:nvSpPr>
          <p:spPr bwMode="auto">
            <a:xfrm>
              <a:off x="3782" y="451"/>
              <a:ext cx="100" cy="51"/>
            </a:xfrm>
            <a:custGeom>
              <a:avLst/>
              <a:gdLst>
                <a:gd name="T0" fmla="*/ 0 w 100"/>
                <a:gd name="T1" fmla="*/ 51 h 51"/>
                <a:gd name="T2" fmla="*/ 50 w 100"/>
                <a:gd name="T3" fmla="*/ 0 h 51"/>
                <a:gd name="T4" fmla="*/ 100 w 100"/>
                <a:gd name="T5" fmla="*/ 51 h 51"/>
                <a:gd name="T6" fmla="*/ 0 w 10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1"/>
                <a:gd name="T14" fmla="*/ 100 w 10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1">
                  <a:moveTo>
                    <a:pt x="0" y="51"/>
                  </a:moveTo>
                  <a:lnTo>
                    <a:pt x="50" y="0"/>
                  </a:lnTo>
                  <a:lnTo>
                    <a:pt x="10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336"/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337"/>
            <p:cNvSpPr>
              <a:spLocks noChangeShapeType="1"/>
            </p:cNvSpPr>
            <p:nvPr/>
          </p:nvSpPr>
          <p:spPr bwMode="auto">
            <a:xfrm>
              <a:off x="65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338"/>
            <p:cNvSpPr>
              <a:spLocks noChangeArrowheads="1"/>
            </p:cNvSpPr>
            <p:nvPr/>
          </p:nvSpPr>
          <p:spPr bwMode="auto">
            <a:xfrm>
              <a:off x="600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90" name="Line 339"/>
            <p:cNvSpPr>
              <a:spLocks noChangeShapeType="1"/>
            </p:cNvSpPr>
            <p:nvPr/>
          </p:nvSpPr>
          <p:spPr bwMode="auto">
            <a:xfrm>
              <a:off x="129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340"/>
            <p:cNvSpPr>
              <a:spLocks noChangeArrowheads="1"/>
            </p:cNvSpPr>
            <p:nvPr/>
          </p:nvSpPr>
          <p:spPr bwMode="auto">
            <a:xfrm>
              <a:off x="1236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2" name="Line 341"/>
            <p:cNvSpPr>
              <a:spLocks noChangeShapeType="1"/>
            </p:cNvSpPr>
            <p:nvPr/>
          </p:nvSpPr>
          <p:spPr bwMode="auto">
            <a:xfrm>
              <a:off x="1927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342"/>
            <p:cNvSpPr>
              <a:spLocks noChangeArrowheads="1"/>
            </p:cNvSpPr>
            <p:nvPr/>
          </p:nvSpPr>
          <p:spPr bwMode="auto">
            <a:xfrm>
              <a:off x="1869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4" name="Line 343"/>
            <p:cNvSpPr>
              <a:spLocks noChangeShapeType="1"/>
            </p:cNvSpPr>
            <p:nvPr/>
          </p:nvSpPr>
          <p:spPr bwMode="auto">
            <a:xfrm>
              <a:off x="2560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344"/>
            <p:cNvSpPr>
              <a:spLocks noChangeArrowheads="1"/>
            </p:cNvSpPr>
            <p:nvPr/>
          </p:nvSpPr>
          <p:spPr bwMode="auto">
            <a:xfrm>
              <a:off x="2502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6" name="Line 345"/>
            <p:cNvSpPr>
              <a:spLocks noChangeShapeType="1"/>
            </p:cNvSpPr>
            <p:nvPr/>
          </p:nvSpPr>
          <p:spPr bwMode="auto">
            <a:xfrm>
              <a:off x="3199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346"/>
            <p:cNvSpPr>
              <a:spLocks noChangeArrowheads="1"/>
            </p:cNvSpPr>
            <p:nvPr/>
          </p:nvSpPr>
          <p:spPr bwMode="auto">
            <a:xfrm>
              <a:off x="3144" y="219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98" name="Rectangle 347"/>
            <p:cNvSpPr>
              <a:spLocks noChangeArrowheads="1"/>
            </p:cNvSpPr>
            <p:nvPr/>
          </p:nvSpPr>
          <p:spPr bwMode="auto">
            <a:xfrm>
              <a:off x="3855" y="2196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99" name="Line 348"/>
            <p:cNvSpPr>
              <a:spLocks noChangeShapeType="1"/>
            </p:cNvSpPr>
            <p:nvPr/>
          </p:nvSpPr>
          <p:spPr bwMode="auto">
            <a:xfrm>
              <a:off x="4465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Rectangle 349"/>
            <p:cNvSpPr>
              <a:spLocks noChangeArrowheads="1"/>
            </p:cNvSpPr>
            <p:nvPr/>
          </p:nvSpPr>
          <p:spPr bwMode="auto">
            <a:xfrm>
              <a:off x="4471" y="2196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1" name="Line 350"/>
            <p:cNvSpPr>
              <a:spLocks noChangeShapeType="1"/>
            </p:cNvSpPr>
            <p:nvPr/>
          </p:nvSpPr>
          <p:spPr bwMode="auto">
            <a:xfrm>
              <a:off x="5104" y="2134"/>
              <a:ext cx="1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351"/>
            <p:cNvSpPr>
              <a:spLocks noChangeArrowheads="1"/>
            </p:cNvSpPr>
            <p:nvPr/>
          </p:nvSpPr>
          <p:spPr bwMode="auto">
            <a:xfrm>
              <a:off x="5110" y="2196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3" name="Rectangle 352"/>
            <p:cNvSpPr>
              <a:spLocks noChangeArrowheads="1"/>
            </p:cNvSpPr>
            <p:nvPr/>
          </p:nvSpPr>
          <p:spPr bwMode="auto">
            <a:xfrm>
              <a:off x="3683" y="3431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04" name="Line 353"/>
            <p:cNvSpPr>
              <a:spLocks noChangeShapeType="1"/>
            </p:cNvSpPr>
            <p:nvPr/>
          </p:nvSpPr>
          <p:spPr bwMode="auto">
            <a:xfrm>
              <a:off x="3804" y="3532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354"/>
            <p:cNvSpPr>
              <a:spLocks noChangeArrowheads="1"/>
            </p:cNvSpPr>
            <p:nvPr/>
          </p:nvSpPr>
          <p:spPr bwMode="auto">
            <a:xfrm>
              <a:off x="3683" y="3088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6" name="Line 355"/>
            <p:cNvSpPr>
              <a:spLocks noChangeShapeType="1"/>
            </p:cNvSpPr>
            <p:nvPr/>
          </p:nvSpPr>
          <p:spPr bwMode="auto">
            <a:xfrm>
              <a:off x="3804" y="3189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Rectangle 356"/>
            <p:cNvSpPr>
              <a:spLocks noChangeArrowheads="1"/>
            </p:cNvSpPr>
            <p:nvPr/>
          </p:nvSpPr>
          <p:spPr bwMode="auto">
            <a:xfrm>
              <a:off x="3683" y="2746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08" name="Line 357"/>
            <p:cNvSpPr>
              <a:spLocks noChangeShapeType="1"/>
            </p:cNvSpPr>
            <p:nvPr/>
          </p:nvSpPr>
          <p:spPr bwMode="auto">
            <a:xfrm>
              <a:off x="3804" y="2847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358"/>
            <p:cNvSpPr>
              <a:spLocks noChangeArrowheads="1"/>
            </p:cNvSpPr>
            <p:nvPr/>
          </p:nvSpPr>
          <p:spPr bwMode="auto">
            <a:xfrm>
              <a:off x="3683" y="2404"/>
              <a:ext cx="2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0" name="Line 359"/>
            <p:cNvSpPr>
              <a:spLocks noChangeShapeType="1"/>
            </p:cNvSpPr>
            <p:nvPr/>
          </p:nvSpPr>
          <p:spPr bwMode="auto">
            <a:xfrm>
              <a:off x="3804" y="2505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360"/>
            <p:cNvSpPr>
              <a:spLocks noChangeArrowheads="1"/>
            </p:cNvSpPr>
            <p:nvPr/>
          </p:nvSpPr>
          <p:spPr bwMode="auto">
            <a:xfrm>
              <a:off x="3743" y="2045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12" name="Rectangle 361"/>
            <p:cNvSpPr>
              <a:spLocks noChangeArrowheads="1"/>
            </p:cNvSpPr>
            <p:nvPr/>
          </p:nvSpPr>
          <p:spPr bwMode="auto">
            <a:xfrm>
              <a:off x="3743" y="1719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3" name="Line 362"/>
            <p:cNvSpPr>
              <a:spLocks noChangeShapeType="1"/>
            </p:cNvSpPr>
            <p:nvPr/>
          </p:nvSpPr>
          <p:spPr bwMode="auto">
            <a:xfrm>
              <a:off x="3804" y="1820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Rectangle 363"/>
            <p:cNvSpPr>
              <a:spLocks noChangeArrowheads="1"/>
            </p:cNvSpPr>
            <p:nvPr/>
          </p:nvSpPr>
          <p:spPr bwMode="auto">
            <a:xfrm>
              <a:off x="3743" y="1377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5" name="Line 364"/>
            <p:cNvSpPr>
              <a:spLocks noChangeShapeType="1"/>
            </p:cNvSpPr>
            <p:nvPr/>
          </p:nvSpPr>
          <p:spPr bwMode="auto">
            <a:xfrm>
              <a:off x="3804" y="1478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Rectangle 365"/>
            <p:cNvSpPr>
              <a:spLocks noChangeArrowheads="1"/>
            </p:cNvSpPr>
            <p:nvPr/>
          </p:nvSpPr>
          <p:spPr bwMode="auto">
            <a:xfrm>
              <a:off x="3743" y="1035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7" name="Line 366"/>
            <p:cNvSpPr>
              <a:spLocks noChangeShapeType="1"/>
            </p:cNvSpPr>
            <p:nvPr/>
          </p:nvSpPr>
          <p:spPr bwMode="auto">
            <a:xfrm>
              <a:off x="3804" y="1136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Rectangle 367"/>
            <p:cNvSpPr>
              <a:spLocks noChangeArrowheads="1"/>
            </p:cNvSpPr>
            <p:nvPr/>
          </p:nvSpPr>
          <p:spPr bwMode="auto">
            <a:xfrm>
              <a:off x="3743" y="692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19" name="Line 368"/>
            <p:cNvSpPr>
              <a:spLocks noChangeShapeType="1"/>
            </p:cNvSpPr>
            <p:nvPr/>
          </p:nvSpPr>
          <p:spPr bwMode="auto">
            <a:xfrm>
              <a:off x="3804" y="793"/>
              <a:ext cx="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369"/>
            <p:cNvSpPr>
              <a:spLocks/>
            </p:cNvSpPr>
            <p:nvPr/>
          </p:nvSpPr>
          <p:spPr bwMode="auto">
            <a:xfrm>
              <a:off x="963" y="3599"/>
              <a:ext cx="45" cy="275"/>
            </a:xfrm>
            <a:custGeom>
              <a:avLst/>
              <a:gdLst>
                <a:gd name="T0" fmla="*/ 8 w 8"/>
                <a:gd name="T1" fmla="*/ 0 h 49"/>
                <a:gd name="T2" fmla="*/ 6 w 8"/>
                <a:gd name="T3" fmla="*/ 12 h 49"/>
                <a:gd name="T4" fmla="*/ 4 w 8"/>
                <a:gd name="T5" fmla="*/ 25 h 49"/>
                <a:gd name="T6" fmla="*/ 2 w 8"/>
                <a:gd name="T7" fmla="*/ 38 h 49"/>
                <a:gd name="T8" fmla="*/ 0 w 8"/>
                <a:gd name="T9" fmla="*/ 4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9"/>
                <a:gd name="T17" fmla="*/ 8 w 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9">
                  <a:moveTo>
                    <a:pt x="8" y="0"/>
                  </a:moveTo>
                  <a:lnTo>
                    <a:pt x="6" y="12"/>
                  </a:lnTo>
                  <a:lnTo>
                    <a:pt x="4" y="25"/>
                  </a:lnTo>
                  <a:lnTo>
                    <a:pt x="2" y="38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370"/>
            <p:cNvSpPr>
              <a:spLocks/>
            </p:cNvSpPr>
            <p:nvPr/>
          </p:nvSpPr>
          <p:spPr bwMode="auto">
            <a:xfrm>
              <a:off x="1008" y="406"/>
              <a:ext cx="3888" cy="3193"/>
            </a:xfrm>
            <a:custGeom>
              <a:avLst/>
              <a:gdLst>
                <a:gd name="T0" fmla="*/ 10 w 694"/>
                <a:gd name="T1" fmla="*/ 510 h 569"/>
                <a:gd name="T2" fmla="*/ 22 w 694"/>
                <a:gd name="T3" fmla="*/ 445 h 569"/>
                <a:gd name="T4" fmla="*/ 34 w 694"/>
                <a:gd name="T5" fmla="*/ 386 h 569"/>
                <a:gd name="T6" fmla="*/ 46 w 694"/>
                <a:gd name="T7" fmla="*/ 332 h 569"/>
                <a:gd name="T8" fmla="*/ 58 w 694"/>
                <a:gd name="T9" fmla="*/ 284 h 569"/>
                <a:gd name="T10" fmla="*/ 70 w 694"/>
                <a:gd name="T11" fmla="*/ 242 h 569"/>
                <a:gd name="T12" fmla="*/ 82 w 694"/>
                <a:gd name="T13" fmla="*/ 205 h 569"/>
                <a:gd name="T14" fmla="*/ 94 w 694"/>
                <a:gd name="T15" fmla="*/ 172 h 569"/>
                <a:gd name="T16" fmla="*/ 106 w 694"/>
                <a:gd name="T17" fmla="*/ 144 h 569"/>
                <a:gd name="T18" fmla="*/ 118 w 694"/>
                <a:gd name="T19" fmla="*/ 121 h 569"/>
                <a:gd name="T20" fmla="*/ 130 w 694"/>
                <a:gd name="T21" fmla="*/ 102 h 569"/>
                <a:gd name="T22" fmla="*/ 142 w 694"/>
                <a:gd name="T23" fmla="*/ 87 h 569"/>
                <a:gd name="T24" fmla="*/ 154 w 694"/>
                <a:gd name="T25" fmla="*/ 76 h 569"/>
                <a:gd name="T26" fmla="*/ 166 w 694"/>
                <a:gd name="T27" fmla="*/ 68 h 569"/>
                <a:gd name="T28" fmla="*/ 178 w 694"/>
                <a:gd name="T29" fmla="*/ 64 h 569"/>
                <a:gd name="T30" fmla="*/ 190 w 694"/>
                <a:gd name="T31" fmla="*/ 63 h 569"/>
                <a:gd name="T32" fmla="*/ 202 w 694"/>
                <a:gd name="T33" fmla="*/ 65 h 569"/>
                <a:gd name="T34" fmla="*/ 214 w 694"/>
                <a:gd name="T35" fmla="*/ 69 h 569"/>
                <a:gd name="T36" fmla="*/ 226 w 694"/>
                <a:gd name="T37" fmla="*/ 76 h 569"/>
                <a:gd name="T38" fmla="*/ 238 w 694"/>
                <a:gd name="T39" fmla="*/ 86 h 569"/>
                <a:gd name="T40" fmla="*/ 250 w 694"/>
                <a:gd name="T41" fmla="*/ 97 h 569"/>
                <a:gd name="T42" fmla="*/ 262 w 694"/>
                <a:gd name="T43" fmla="*/ 111 h 569"/>
                <a:gd name="T44" fmla="*/ 274 w 694"/>
                <a:gd name="T45" fmla="*/ 126 h 569"/>
                <a:gd name="T46" fmla="*/ 286 w 694"/>
                <a:gd name="T47" fmla="*/ 142 h 569"/>
                <a:gd name="T48" fmla="*/ 298 w 694"/>
                <a:gd name="T49" fmla="*/ 160 h 569"/>
                <a:gd name="T50" fmla="*/ 310 w 694"/>
                <a:gd name="T51" fmla="*/ 178 h 569"/>
                <a:gd name="T52" fmla="*/ 322 w 694"/>
                <a:gd name="T53" fmla="*/ 198 h 569"/>
                <a:gd name="T54" fmla="*/ 334 w 694"/>
                <a:gd name="T55" fmla="*/ 218 h 569"/>
                <a:gd name="T56" fmla="*/ 346 w 694"/>
                <a:gd name="T57" fmla="*/ 238 h 569"/>
                <a:gd name="T58" fmla="*/ 358 w 694"/>
                <a:gd name="T59" fmla="*/ 258 h 569"/>
                <a:gd name="T60" fmla="*/ 370 w 694"/>
                <a:gd name="T61" fmla="*/ 279 h 569"/>
                <a:gd name="T62" fmla="*/ 382 w 694"/>
                <a:gd name="T63" fmla="*/ 299 h 569"/>
                <a:gd name="T64" fmla="*/ 394 w 694"/>
                <a:gd name="T65" fmla="*/ 318 h 569"/>
                <a:gd name="T66" fmla="*/ 406 w 694"/>
                <a:gd name="T67" fmla="*/ 337 h 569"/>
                <a:gd name="T68" fmla="*/ 418 w 694"/>
                <a:gd name="T69" fmla="*/ 355 h 569"/>
                <a:gd name="T70" fmla="*/ 430 w 694"/>
                <a:gd name="T71" fmla="*/ 372 h 569"/>
                <a:gd name="T72" fmla="*/ 442 w 694"/>
                <a:gd name="T73" fmla="*/ 387 h 569"/>
                <a:gd name="T74" fmla="*/ 454 w 694"/>
                <a:gd name="T75" fmla="*/ 400 h 569"/>
                <a:gd name="T76" fmla="*/ 466 w 694"/>
                <a:gd name="T77" fmla="*/ 412 h 569"/>
                <a:gd name="T78" fmla="*/ 478 w 694"/>
                <a:gd name="T79" fmla="*/ 422 h 569"/>
                <a:gd name="T80" fmla="*/ 490 w 694"/>
                <a:gd name="T81" fmla="*/ 429 h 569"/>
                <a:gd name="T82" fmla="*/ 502 w 694"/>
                <a:gd name="T83" fmla="*/ 434 h 569"/>
                <a:gd name="T84" fmla="*/ 514 w 694"/>
                <a:gd name="T85" fmla="*/ 437 h 569"/>
                <a:gd name="T86" fmla="*/ 526 w 694"/>
                <a:gd name="T87" fmla="*/ 436 h 569"/>
                <a:gd name="T88" fmla="*/ 538 w 694"/>
                <a:gd name="T89" fmla="*/ 432 h 569"/>
                <a:gd name="T90" fmla="*/ 550 w 694"/>
                <a:gd name="T91" fmla="*/ 425 h 569"/>
                <a:gd name="T92" fmla="*/ 562 w 694"/>
                <a:gd name="T93" fmla="*/ 415 h 569"/>
                <a:gd name="T94" fmla="*/ 574 w 694"/>
                <a:gd name="T95" fmla="*/ 400 h 569"/>
                <a:gd name="T96" fmla="*/ 586 w 694"/>
                <a:gd name="T97" fmla="*/ 382 h 569"/>
                <a:gd name="T98" fmla="*/ 598 w 694"/>
                <a:gd name="T99" fmla="*/ 359 h 569"/>
                <a:gd name="T100" fmla="*/ 610 w 694"/>
                <a:gd name="T101" fmla="*/ 332 h 569"/>
                <a:gd name="T102" fmla="*/ 622 w 694"/>
                <a:gd name="T103" fmla="*/ 300 h 569"/>
                <a:gd name="T104" fmla="*/ 634 w 694"/>
                <a:gd name="T105" fmla="*/ 263 h 569"/>
                <a:gd name="T106" fmla="*/ 646 w 694"/>
                <a:gd name="T107" fmla="*/ 222 h 569"/>
                <a:gd name="T108" fmla="*/ 658 w 694"/>
                <a:gd name="T109" fmla="*/ 175 h 569"/>
                <a:gd name="T110" fmla="*/ 670 w 694"/>
                <a:gd name="T111" fmla="*/ 122 h 569"/>
                <a:gd name="T112" fmla="*/ 682 w 694"/>
                <a:gd name="T113" fmla="*/ 64 h 569"/>
                <a:gd name="T114" fmla="*/ 694 w 694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569"/>
                <a:gd name="T176" fmla="*/ 694 w 694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569">
                  <a:moveTo>
                    <a:pt x="0" y="569"/>
                  </a:moveTo>
                  <a:lnTo>
                    <a:pt x="2" y="557"/>
                  </a:lnTo>
                  <a:lnTo>
                    <a:pt x="4" y="545"/>
                  </a:lnTo>
                  <a:lnTo>
                    <a:pt x="6" y="533"/>
                  </a:lnTo>
                  <a:lnTo>
                    <a:pt x="8" y="521"/>
                  </a:lnTo>
                  <a:lnTo>
                    <a:pt x="10" y="510"/>
                  </a:lnTo>
                  <a:lnTo>
                    <a:pt x="12" y="499"/>
                  </a:lnTo>
                  <a:lnTo>
                    <a:pt x="14" y="488"/>
                  </a:lnTo>
                  <a:lnTo>
                    <a:pt x="16" y="477"/>
                  </a:lnTo>
                  <a:lnTo>
                    <a:pt x="18" y="466"/>
                  </a:lnTo>
                  <a:lnTo>
                    <a:pt x="20" y="455"/>
                  </a:lnTo>
                  <a:lnTo>
                    <a:pt x="22" y="445"/>
                  </a:lnTo>
                  <a:lnTo>
                    <a:pt x="24" y="435"/>
                  </a:lnTo>
                  <a:lnTo>
                    <a:pt x="26" y="424"/>
                  </a:lnTo>
                  <a:lnTo>
                    <a:pt x="28" y="415"/>
                  </a:lnTo>
                  <a:lnTo>
                    <a:pt x="30" y="405"/>
                  </a:lnTo>
                  <a:lnTo>
                    <a:pt x="32" y="395"/>
                  </a:lnTo>
                  <a:lnTo>
                    <a:pt x="34" y="386"/>
                  </a:lnTo>
                  <a:lnTo>
                    <a:pt x="36" y="376"/>
                  </a:lnTo>
                  <a:lnTo>
                    <a:pt x="38" y="367"/>
                  </a:lnTo>
                  <a:lnTo>
                    <a:pt x="40" y="358"/>
                  </a:lnTo>
                  <a:lnTo>
                    <a:pt x="42" y="349"/>
                  </a:lnTo>
                  <a:lnTo>
                    <a:pt x="44" y="341"/>
                  </a:lnTo>
                  <a:lnTo>
                    <a:pt x="46" y="332"/>
                  </a:lnTo>
                  <a:lnTo>
                    <a:pt x="48" y="324"/>
                  </a:lnTo>
                  <a:lnTo>
                    <a:pt x="50" y="316"/>
                  </a:lnTo>
                  <a:lnTo>
                    <a:pt x="52" y="308"/>
                  </a:lnTo>
                  <a:lnTo>
                    <a:pt x="54" y="300"/>
                  </a:lnTo>
                  <a:lnTo>
                    <a:pt x="56" y="292"/>
                  </a:lnTo>
                  <a:lnTo>
                    <a:pt x="58" y="284"/>
                  </a:lnTo>
                  <a:lnTo>
                    <a:pt x="60" y="277"/>
                  </a:lnTo>
                  <a:lnTo>
                    <a:pt x="62" y="270"/>
                  </a:lnTo>
                  <a:lnTo>
                    <a:pt x="64" y="263"/>
                  </a:lnTo>
                  <a:lnTo>
                    <a:pt x="66" y="255"/>
                  </a:lnTo>
                  <a:lnTo>
                    <a:pt x="68" y="249"/>
                  </a:lnTo>
                  <a:lnTo>
                    <a:pt x="70" y="242"/>
                  </a:lnTo>
                  <a:lnTo>
                    <a:pt x="72" y="235"/>
                  </a:lnTo>
                  <a:lnTo>
                    <a:pt x="74" y="229"/>
                  </a:lnTo>
                  <a:lnTo>
                    <a:pt x="76" y="223"/>
                  </a:lnTo>
                  <a:lnTo>
                    <a:pt x="78" y="216"/>
                  </a:lnTo>
                  <a:lnTo>
                    <a:pt x="80" y="210"/>
                  </a:lnTo>
                  <a:lnTo>
                    <a:pt x="82" y="205"/>
                  </a:lnTo>
                  <a:lnTo>
                    <a:pt x="84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2"/>
                  </a:lnTo>
                  <a:lnTo>
                    <a:pt x="92" y="177"/>
                  </a:lnTo>
                  <a:lnTo>
                    <a:pt x="94" y="172"/>
                  </a:lnTo>
                  <a:lnTo>
                    <a:pt x="96" y="167"/>
                  </a:lnTo>
                  <a:lnTo>
                    <a:pt x="98" y="162"/>
                  </a:lnTo>
                  <a:lnTo>
                    <a:pt x="100" y="158"/>
                  </a:lnTo>
                  <a:lnTo>
                    <a:pt x="102" y="153"/>
                  </a:lnTo>
                  <a:lnTo>
                    <a:pt x="104" y="149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10" y="136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0" y="117"/>
                  </a:lnTo>
                  <a:lnTo>
                    <a:pt x="122" y="114"/>
                  </a:lnTo>
                  <a:lnTo>
                    <a:pt x="124" y="111"/>
                  </a:lnTo>
                  <a:lnTo>
                    <a:pt x="126" y="108"/>
                  </a:lnTo>
                  <a:lnTo>
                    <a:pt x="128" y="105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2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8" y="81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6" y="74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70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70" y="66"/>
                  </a:lnTo>
                  <a:lnTo>
                    <a:pt x="172" y="65"/>
                  </a:lnTo>
                  <a:lnTo>
                    <a:pt x="174" y="65"/>
                  </a:lnTo>
                  <a:lnTo>
                    <a:pt x="176" y="64"/>
                  </a:lnTo>
                  <a:lnTo>
                    <a:pt x="178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2" y="68"/>
                  </a:lnTo>
                  <a:lnTo>
                    <a:pt x="214" y="69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8"/>
                  </a:lnTo>
                  <a:lnTo>
                    <a:pt x="230" y="79"/>
                  </a:lnTo>
                  <a:lnTo>
                    <a:pt x="232" y="81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40" y="87"/>
                  </a:lnTo>
                  <a:lnTo>
                    <a:pt x="242" y="89"/>
                  </a:lnTo>
                  <a:lnTo>
                    <a:pt x="244" y="91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0" y="97"/>
                  </a:lnTo>
                  <a:lnTo>
                    <a:pt x="252" y="99"/>
                  </a:lnTo>
                  <a:lnTo>
                    <a:pt x="254" y="101"/>
                  </a:lnTo>
                  <a:lnTo>
                    <a:pt x="256" y="104"/>
                  </a:lnTo>
                  <a:lnTo>
                    <a:pt x="258" y="106"/>
                  </a:lnTo>
                  <a:lnTo>
                    <a:pt x="260" y="108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6" y="115"/>
                  </a:lnTo>
                  <a:lnTo>
                    <a:pt x="268" y="118"/>
                  </a:lnTo>
                  <a:lnTo>
                    <a:pt x="270" y="120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6" y="128"/>
                  </a:lnTo>
                  <a:lnTo>
                    <a:pt x="278" y="131"/>
                  </a:lnTo>
                  <a:lnTo>
                    <a:pt x="280" y="134"/>
                  </a:lnTo>
                  <a:lnTo>
                    <a:pt x="282" y="136"/>
                  </a:lnTo>
                  <a:lnTo>
                    <a:pt x="284" y="139"/>
                  </a:lnTo>
                  <a:lnTo>
                    <a:pt x="286" y="142"/>
                  </a:lnTo>
                  <a:lnTo>
                    <a:pt x="288" y="145"/>
                  </a:lnTo>
                  <a:lnTo>
                    <a:pt x="290" y="148"/>
                  </a:lnTo>
                  <a:lnTo>
                    <a:pt x="292" y="151"/>
                  </a:lnTo>
                  <a:lnTo>
                    <a:pt x="294" y="154"/>
                  </a:lnTo>
                  <a:lnTo>
                    <a:pt x="296" y="157"/>
                  </a:lnTo>
                  <a:lnTo>
                    <a:pt x="298" y="160"/>
                  </a:lnTo>
                  <a:lnTo>
                    <a:pt x="300" y="163"/>
                  </a:lnTo>
                  <a:lnTo>
                    <a:pt x="302" y="166"/>
                  </a:lnTo>
                  <a:lnTo>
                    <a:pt x="304" y="169"/>
                  </a:lnTo>
                  <a:lnTo>
                    <a:pt x="306" y="172"/>
                  </a:lnTo>
                  <a:lnTo>
                    <a:pt x="308" y="175"/>
                  </a:lnTo>
                  <a:lnTo>
                    <a:pt x="310" y="178"/>
                  </a:lnTo>
                  <a:lnTo>
                    <a:pt x="312" y="181"/>
                  </a:lnTo>
                  <a:lnTo>
                    <a:pt x="314" y="185"/>
                  </a:lnTo>
                  <a:lnTo>
                    <a:pt x="316" y="188"/>
                  </a:lnTo>
                  <a:lnTo>
                    <a:pt x="318" y="191"/>
                  </a:lnTo>
                  <a:lnTo>
                    <a:pt x="320" y="194"/>
                  </a:lnTo>
                  <a:lnTo>
                    <a:pt x="322" y="198"/>
                  </a:lnTo>
                  <a:lnTo>
                    <a:pt x="324" y="201"/>
                  </a:lnTo>
                  <a:lnTo>
                    <a:pt x="326" y="204"/>
                  </a:lnTo>
                  <a:lnTo>
                    <a:pt x="328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4" y="218"/>
                  </a:lnTo>
                  <a:lnTo>
                    <a:pt x="336" y="221"/>
                  </a:lnTo>
                  <a:lnTo>
                    <a:pt x="338" y="224"/>
                  </a:lnTo>
                  <a:lnTo>
                    <a:pt x="340" y="228"/>
                  </a:lnTo>
                  <a:lnTo>
                    <a:pt x="342" y="231"/>
                  </a:lnTo>
                  <a:lnTo>
                    <a:pt x="344" y="235"/>
                  </a:lnTo>
                  <a:lnTo>
                    <a:pt x="346" y="238"/>
                  </a:lnTo>
                  <a:lnTo>
                    <a:pt x="348" y="241"/>
                  </a:lnTo>
                  <a:lnTo>
                    <a:pt x="350" y="245"/>
                  </a:lnTo>
                  <a:lnTo>
                    <a:pt x="352" y="248"/>
                  </a:lnTo>
                  <a:lnTo>
                    <a:pt x="354" y="252"/>
                  </a:lnTo>
                  <a:lnTo>
                    <a:pt x="356" y="255"/>
                  </a:lnTo>
                  <a:lnTo>
                    <a:pt x="358" y="258"/>
                  </a:lnTo>
                  <a:lnTo>
                    <a:pt x="360" y="262"/>
                  </a:lnTo>
                  <a:lnTo>
                    <a:pt x="362" y="265"/>
                  </a:lnTo>
                  <a:lnTo>
                    <a:pt x="364" y="269"/>
                  </a:lnTo>
                  <a:lnTo>
                    <a:pt x="366" y="272"/>
                  </a:lnTo>
                  <a:lnTo>
                    <a:pt x="368" y="275"/>
                  </a:lnTo>
                  <a:lnTo>
                    <a:pt x="370" y="279"/>
                  </a:lnTo>
                  <a:lnTo>
                    <a:pt x="372" y="282"/>
                  </a:lnTo>
                  <a:lnTo>
                    <a:pt x="374" y="286"/>
                  </a:lnTo>
                  <a:lnTo>
                    <a:pt x="376" y="289"/>
                  </a:lnTo>
                  <a:lnTo>
                    <a:pt x="378" y="292"/>
                  </a:lnTo>
                  <a:lnTo>
                    <a:pt x="380" y="296"/>
                  </a:lnTo>
                  <a:lnTo>
                    <a:pt x="382" y="299"/>
                  </a:lnTo>
                  <a:lnTo>
                    <a:pt x="384" y="302"/>
                  </a:lnTo>
                  <a:lnTo>
                    <a:pt x="386" y="305"/>
                  </a:lnTo>
                  <a:lnTo>
                    <a:pt x="388" y="309"/>
                  </a:lnTo>
                  <a:lnTo>
                    <a:pt x="390" y="312"/>
                  </a:lnTo>
                  <a:lnTo>
                    <a:pt x="392" y="315"/>
                  </a:lnTo>
                  <a:lnTo>
                    <a:pt x="394" y="318"/>
                  </a:lnTo>
                  <a:lnTo>
                    <a:pt x="396" y="322"/>
                  </a:lnTo>
                  <a:lnTo>
                    <a:pt x="398" y="325"/>
                  </a:lnTo>
                  <a:lnTo>
                    <a:pt x="400" y="328"/>
                  </a:lnTo>
                  <a:lnTo>
                    <a:pt x="402" y="331"/>
                  </a:lnTo>
                  <a:lnTo>
                    <a:pt x="404" y="334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10" y="343"/>
                  </a:lnTo>
                  <a:lnTo>
                    <a:pt x="412" y="346"/>
                  </a:lnTo>
                  <a:lnTo>
                    <a:pt x="414" y="349"/>
                  </a:lnTo>
                  <a:lnTo>
                    <a:pt x="416" y="352"/>
                  </a:lnTo>
                  <a:lnTo>
                    <a:pt x="418" y="355"/>
                  </a:lnTo>
                  <a:lnTo>
                    <a:pt x="420" y="358"/>
                  </a:lnTo>
                  <a:lnTo>
                    <a:pt x="422" y="361"/>
                  </a:lnTo>
                  <a:lnTo>
                    <a:pt x="424" y="363"/>
                  </a:lnTo>
                  <a:lnTo>
                    <a:pt x="426" y="366"/>
                  </a:lnTo>
                  <a:lnTo>
                    <a:pt x="428" y="369"/>
                  </a:lnTo>
                  <a:lnTo>
                    <a:pt x="430" y="372"/>
                  </a:lnTo>
                  <a:lnTo>
                    <a:pt x="432" y="374"/>
                  </a:lnTo>
                  <a:lnTo>
                    <a:pt x="434" y="377"/>
                  </a:lnTo>
                  <a:lnTo>
                    <a:pt x="436" y="379"/>
                  </a:lnTo>
                  <a:lnTo>
                    <a:pt x="438" y="382"/>
                  </a:lnTo>
                  <a:lnTo>
                    <a:pt x="440" y="384"/>
                  </a:lnTo>
                  <a:lnTo>
                    <a:pt x="442" y="387"/>
                  </a:lnTo>
                  <a:lnTo>
                    <a:pt x="444" y="389"/>
                  </a:lnTo>
                  <a:lnTo>
                    <a:pt x="446" y="392"/>
                  </a:lnTo>
                  <a:lnTo>
                    <a:pt x="448" y="394"/>
                  </a:lnTo>
                  <a:lnTo>
                    <a:pt x="450" y="396"/>
                  </a:lnTo>
                  <a:lnTo>
                    <a:pt x="452" y="398"/>
                  </a:lnTo>
                  <a:lnTo>
                    <a:pt x="454" y="400"/>
                  </a:lnTo>
                  <a:lnTo>
                    <a:pt x="456" y="403"/>
                  </a:lnTo>
                  <a:lnTo>
                    <a:pt x="458" y="405"/>
                  </a:lnTo>
                  <a:lnTo>
                    <a:pt x="460" y="407"/>
                  </a:lnTo>
                  <a:lnTo>
                    <a:pt x="462" y="408"/>
                  </a:lnTo>
                  <a:lnTo>
                    <a:pt x="464" y="410"/>
                  </a:lnTo>
                  <a:lnTo>
                    <a:pt x="466" y="412"/>
                  </a:lnTo>
                  <a:lnTo>
                    <a:pt x="468" y="414"/>
                  </a:lnTo>
                  <a:lnTo>
                    <a:pt x="470" y="416"/>
                  </a:lnTo>
                  <a:lnTo>
                    <a:pt x="472" y="417"/>
                  </a:lnTo>
                  <a:lnTo>
                    <a:pt x="474" y="419"/>
                  </a:lnTo>
                  <a:lnTo>
                    <a:pt x="476" y="420"/>
                  </a:lnTo>
                  <a:lnTo>
                    <a:pt x="478" y="422"/>
                  </a:lnTo>
                  <a:lnTo>
                    <a:pt x="480" y="423"/>
                  </a:lnTo>
                  <a:lnTo>
                    <a:pt x="482" y="425"/>
                  </a:lnTo>
                  <a:lnTo>
                    <a:pt x="484" y="426"/>
                  </a:lnTo>
                  <a:lnTo>
                    <a:pt x="486" y="427"/>
                  </a:lnTo>
                  <a:lnTo>
                    <a:pt x="488" y="428"/>
                  </a:lnTo>
                  <a:lnTo>
                    <a:pt x="490" y="429"/>
                  </a:lnTo>
                  <a:lnTo>
                    <a:pt x="492" y="430"/>
                  </a:lnTo>
                  <a:lnTo>
                    <a:pt x="494" y="431"/>
                  </a:lnTo>
                  <a:lnTo>
                    <a:pt x="496" y="432"/>
                  </a:lnTo>
                  <a:lnTo>
                    <a:pt x="498" y="433"/>
                  </a:lnTo>
                  <a:lnTo>
                    <a:pt x="500" y="434"/>
                  </a:lnTo>
                  <a:lnTo>
                    <a:pt x="502" y="434"/>
                  </a:lnTo>
                  <a:lnTo>
                    <a:pt x="504" y="435"/>
                  </a:lnTo>
                  <a:lnTo>
                    <a:pt x="506" y="436"/>
                  </a:lnTo>
                  <a:lnTo>
                    <a:pt x="508" y="436"/>
                  </a:lnTo>
                  <a:lnTo>
                    <a:pt x="510" y="436"/>
                  </a:lnTo>
                  <a:lnTo>
                    <a:pt x="512" y="437"/>
                  </a:lnTo>
                  <a:lnTo>
                    <a:pt x="514" y="437"/>
                  </a:lnTo>
                  <a:lnTo>
                    <a:pt x="516" y="437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7"/>
                  </a:lnTo>
                  <a:lnTo>
                    <a:pt x="524" y="436"/>
                  </a:lnTo>
                  <a:lnTo>
                    <a:pt x="526" y="436"/>
                  </a:lnTo>
                  <a:lnTo>
                    <a:pt x="528" y="436"/>
                  </a:lnTo>
                  <a:lnTo>
                    <a:pt x="530" y="435"/>
                  </a:lnTo>
                  <a:lnTo>
                    <a:pt x="532" y="435"/>
                  </a:lnTo>
                  <a:lnTo>
                    <a:pt x="534" y="434"/>
                  </a:lnTo>
                  <a:lnTo>
                    <a:pt x="536" y="433"/>
                  </a:lnTo>
                  <a:lnTo>
                    <a:pt x="538" y="432"/>
                  </a:lnTo>
                  <a:lnTo>
                    <a:pt x="540" y="431"/>
                  </a:lnTo>
                  <a:lnTo>
                    <a:pt x="542" y="430"/>
                  </a:lnTo>
                  <a:lnTo>
                    <a:pt x="544" y="429"/>
                  </a:lnTo>
                  <a:lnTo>
                    <a:pt x="546" y="428"/>
                  </a:lnTo>
                  <a:lnTo>
                    <a:pt x="548" y="427"/>
                  </a:lnTo>
                  <a:lnTo>
                    <a:pt x="550" y="425"/>
                  </a:lnTo>
                  <a:lnTo>
                    <a:pt x="552" y="424"/>
                  </a:lnTo>
                  <a:lnTo>
                    <a:pt x="554" y="422"/>
                  </a:lnTo>
                  <a:lnTo>
                    <a:pt x="556" y="420"/>
                  </a:lnTo>
                  <a:lnTo>
                    <a:pt x="558" y="419"/>
                  </a:lnTo>
                  <a:lnTo>
                    <a:pt x="560" y="417"/>
                  </a:lnTo>
                  <a:lnTo>
                    <a:pt x="562" y="415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8" y="408"/>
                  </a:lnTo>
                  <a:lnTo>
                    <a:pt x="570" y="405"/>
                  </a:lnTo>
                  <a:lnTo>
                    <a:pt x="572" y="403"/>
                  </a:lnTo>
                  <a:lnTo>
                    <a:pt x="574" y="400"/>
                  </a:lnTo>
                  <a:lnTo>
                    <a:pt x="576" y="397"/>
                  </a:lnTo>
                  <a:lnTo>
                    <a:pt x="578" y="394"/>
                  </a:lnTo>
                  <a:lnTo>
                    <a:pt x="580" y="391"/>
                  </a:lnTo>
                  <a:lnTo>
                    <a:pt x="582" y="388"/>
                  </a:lnTo>
                  <a:lnTo>
                    <a:pt x="584" y="385"/>
                  </a:lnTo>
                  <a:lnTo>
                    <a:pt x="586" y="382"/>
                  </a:lnTo>
                  <a:lnTo>
                    <a:pt x="588" y="378"/>
                  </a:lnTo>
                  <a:lnTo>
                    <a:pt x="590" y="375"/>
                  </a:lnTo>
                  <a:lnTo>
                    <a:pt x="592" y="371"/>
                  </a:lnTo>
                  <a:lnTo>
                    <a:pt x="594" y="367"/>
                  </a:lnTo>
                  <a:lnTo>
                    <a:pt x="596" y="363"/>
                  </a:lnTo>
                  <a:lnTo>
                    <a:pt x="598" y="359"/>
                  </a:lnTo>
                  <a:lnTo>
                    <a:pt x="600" y="355"/>
                  </a:lnTo>
                  <a:lnTo>
                    <a:pt x="602" y="350"/>
                  </a:lnTo>
                  <a:lnTo>
                    <a:pt x="604" y="346"/>
                  </a:lnTo>
                  <a:lnTo>
                    <a:pt x="606" y="341"/>
                  </a:lnTo>
                  <a:lnTo>
                    <a:pt x="608" y="337"/>
                  </a:lnTo>
                  <a:lnTo>
                    <a:pt x="610" y="332"/>
                  </a:lnTo>
                  <a:lnTo>
                    <a:pt x="612" y="327"/>
                  </a:lnTo>
                  <a:lnTo>
                    <a:pt x="614" y="322"/>
                  </a:lnTo>
                  <a:lnTo>
                    <a:pt x="616" y="317"/>
                  </a:lnTo>
                  <a:lnTo>
                    <a:pt x="618" y="311"/>
                  </a:lnTo>
                  <a:lnTo>
                    <a:pt x="620" y="306"/>
                  </a:lnTo>
                  <a:lnTo>
                    <a:pt x="622" y="300"/>
                  </a:lnTo>
                  <a:lnTo>
                    <a:pt x="624" y="294"/>
                  </a:lnTo>
                  <a:lnTo>
                    <a:pt x="626" y="288"/>
                  </a:lnTo>
                  <a:lnTo>
                    <a:pt x="628" y="282"/>
                  </a:lnTo>
                  <a:lnTo>
                    <a:pt x="630" y="276"/>
                  </a:lnTo>
                  <a:lnTo>
                    <a:pt x="632" y="270"/>
                  </a:lnTo>
                  <a:lnTo>
                    <a:pt x="634" y="263"/>
                  </a:lnTo>
                  <a:lnTo>
                    <a:pt x="636" y="257"/>
                  </a:lnTo>
                  <a:lnTo>
                    <a:pt x="638" y="250"/>
                  </a:lnTo>
                  <a:lnTo>
                    <a:pt x="640" y="243"/>
                  </a:lnTo>
                  <a:lnTo>
                    <a:pt x="642" y="236"/>
                  </a:lnTo>
                  <a:lnTo>
                    <a:pt x="644" y="229"/>
                  </a:lnTo>
                  <a:lnTo>
                    <a:pt x="646" y="222"/>
                  </a:lnTo>
                  <a:lnTo>
                    <a:pt x="648" y="214"/>
                  </a:lnTo>
                  <a:lnTo>
                    <a:pt x="650" y="207"/>
                  </a:lnTo>
                  <a:lnTo>
                    <a:pt x="652" y="199"/>
                  </a:lnTo>
                  <a:lnTo>
                    <a:pt x="654" y="191"/>
                  </a:lnTo>
                  <a:lnTo>
                    <a:pt x="656" y="183"/>
                  </a:lnTo>
                  <a:lnTo>
                    <a:pt x="658" y="175"/>
                  </a:lnTo>
                  <a:lnTo>
                    <a:pt x="660" y="166"/>
                  </a:lnTo>
                  <a:lnTo>
                    <a:pt x="662" y="158"/>
                  </a:lnTo>
                  <a:lnTo>
                    <a:pt x="664" y="149"/>
                  </a:lnTo>
                  <a:lnTo>
                    <a:pt x="666" y="140"/>
                  </a:lnTo>
                  <a:lnTo>
                    <a:pt x="668" y="131"/>
                  </a:lnTo>
                  <a:lnTo>
                    <a:pt x="670" y="122"/>
                  </a:lnTo>
                  <a:lnTo>
                    <a:pt x="672" y="113"/>
                  </a:lnTo>
                  <a:lnTo>
                    <a:pt x="674" y="103"/>
                  </a:lnTo>
                  <a:lnTo>
                    <a:pt x="676" y="94"/>
                  </a:lnTo>
                  <a:lnTo>
                    <a:pt x="678" y="84"/>
                  </a:lnTo>
                  <a:lnTo>
                    <a:pt x="680" y="74"/>
                  </a:lnTo>
                  <a:lnTo>
                    <a:pt x="682" y="64"/>
                  </a:lnTo>
                  <a:lnTo>
                    <a:pt x="684" y="54"/>
                  </a:lnTo>
                  <a:lnTo>
                    <a:pt x="686" y="43"/>
                  </a:lnTo>
                  <a:lnTo>
                    <a:pt x="688" y="32"/>
                  </a:lnTo>
                  <a:lnTo>
                    <a:pt x="690" y="22"/>
                  </a:lnTo>
                  <a:lnTo>
                    <a:pt x="692" y="11"/>
                  </a:lnTo>
                  <a:lnTo>
                    <a:pt x="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371"/>
            <p:cNvSpPr>
              <a:spLocks/>
            </p:cNvSpPr>
            <p:nvPr/>
          </p:nvSpPr>
          <p:spPr bwMode="auto">
            <a:xfrm>
              <a:off x="1837" y="3616"/>
              <a:ext cx="68" cy="275"/>
            </a:xfrm>
            <a:custGeom>
              <a:avLst/>
              <a:gdLst>
                <a:gd name="T0" fmla="*/ 12 w 12"/>
                <a:gd name="T1" fmla="*/ 0 h 49"/>
                <a:gd name="T2" fmla="*/ 10 w 12"/>
                <a:gd name="T3" fmla="*/ 8 h 49"/>
                <a:gd name="T4" fmla="*/ 8 w 12"/>
                <a:gd name="T5" fmla="*/ 16 h 49"/>
                <a:gd name="T6" fmla="*/ 6 w 12"/>
                <a:gd name="T7" fmla="*/ 24 h 49"/>
                <a:gd name="T8" fmla="*/ 4 w 12"/>
                <a:gd name="T9" fmla="*/ 33 h 49"/>
                <a:gd name="T10" fmla="*/ 2 w 12"/>
                <a:gd name="T11" fmla="*/ 41 h 49"/>
                <a:gd name="T12" fmla="*/ 0 w 12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9"/>
                <a:gd name="T23" fmla="*/ 12 w 1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9">
                  <a:moveTo>
                    <a:pt x="12" y="0"/>
                  </a:moveTo>
                  <a:lnTo>
                    <a:pt x="10" y="8"/>
                  </a:lnTo>
                  <a:lnTo>
                    <a:pt x="8" y="16"/>
                  </a:lnTo>
                  <a:lnTo>
                    <a:pt x="6" y="24"/>
                  </a:lnTo>
                  <a:lnTo>
                    <a:pt x="4" y="33"/>
                  </a:lnTo>
                  <a:lnTo>
                    <a:pt x="2" y="4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372"/>
            <p:cNvSpPr>
              <a:spLocks/>
            </p:cNvSpPr>
            <p:nvPr/>
          </p:nvSpPr>
          <p:spPr bwMode="auto">
            <a:xfrm>
              <a:off x="1905" y="401"/>
              <a:ext cx="3137" cy="3215"/>
            </a:xfrm>
            <a:custGeom>
              <a:avLst/>
              <a:gdLst>
                <a:gd name="T0" fmla="*/ 8 w 560"/>
                <a:gd name="T1" fmla="*/ 543 h 573"/>
                <a:gd name="T2" fmla="*/ 18 w 560"/>
                <a:gd name="T3" fmla="*/ 508 h 573"/>
                <a:gd name="T4" fmla="*/ 28 w 560"/>
                <a:gd name="T5" fmla="*/ 477 h 573"/>
                <a:gd name="T6" fmla="*/ 38 w 560"/>
                <a:gd name="T7" fmla="*/ 448 h 573"/>
                <a:gd name="T8" fmla="*/ 48 w 560"/>
                <a:gd name="T9" fmla="*/ 423 h 573"/>
                <a:gd name="T10" fmla="*/ 58 w 560"/>
                <a:gd name="T11" fmla="*/ 400 h 573"/>
                <a:gd name="T12" fmla="*/ 68 w 560"/>
                <a:gd name="T13" fmla="*/ 379 h 573"/>
                <a:gd name="T14" fmla="*/ 78 w 560"/>
                <a:gd name="T15" fmla="*/ 362 h 573"/>
                <a:gd name="T16" fmla="*/ 88 w 560"/>
                <a:gd name="T17" fmla="*/ 346 h 573"/>
                <a:gd name="T18" fmla="*/ 98 w 560"/>
                <a:gd name="T19" fmla="*/ 333 h 573"/>
                <a:gd name="T20" fmla="*/ 108 w 560"/>
                <a:gd name="T21" fmla="*/ 322 h 573"/>
                <a:gd name="T22" fmla="*/ 118 w 560"/>
                <a:gd name="T23" fmla="*/ 313 h 573"/>
                <a:gd name="T24" fmla="*/ 128 w 560"/>
                <a:gd name="T25" fmla="*/ 306 h 573"/>
                <a:gd name="T26" fmla="*/ 138 w 560"/>
                <a:gd name="T27" fmla="*/ 301 h 573"/>
                <a:gd name="T28" fmla="*/ 148 w 560"/>
                <a:gd name="T29" fmla="*/ 298 h 573"/>
                <a:gd name="T30" fmla="*/ 158 w 560"/>
                <a:gd name="T31" fmla="*/ 295 h 573"/>
                <a:gd name="T32" fmla="*/ 168 w 560"/>
                <a:gd name="T33" fmla="*/ 295 h 573"/>
                <a:gd name="T34" fmla="*/ 178 w 560"/>
                <a:gd name="T35" fmla="*/ 295 h 573"/>
                <a:gd name="T36" fmla="*/ 188 w 560"/>
                <a:gd name="T37" fmla="*/ 297 h 573"/>
                <a:gd name="T38" fmla="*/ 198 w 560"/>
                <a:gd name="T39" fmla="*/ 300 h 573"/>
                <a:gd name="T40" fmla="*/ 208 w 560"/>
                <a:gd name="T41" fmla="*/ 303 h 573"/>
                <a:gd name="T42" fmla="*/ 218 w 560"/>
                <a:gd name="T43" fmla="*/ 308 h 573"/>
                <a:gd name="T44" fmla="*/ 228 w 560"/>
                <a:gd name="T45" fmla="*/ 313 h 573"/>
                <a:gd name="T46" fmla="*/ 238 w 560"/>
                <a:gd name="T47" fmla="*/ 318 h 573"/>
                <a:gd name="T48" fmla="*/ 248 w 560"/>
                <a:gd name="T49" fmla="*/ 324 h 573"/>
                <a:gd name="T50" fmla="*/ 258 w 560"/>
                <a:gd name="T51" fmla="*/ 330 h 573"/>
                <a:gd name="T52" fmla="*/ 268 w 560"/>
                <a:gd name="T53" fmla="*/ 336 h 573"/>
                <a:gd name="T54" fmla="*/ 278 w 560"/>
                <a:gd name="T55" fmla="*/ 343 h 573"/>
                <a:gd name="T56" fmla="*/ 288 w 560"/>
                <a:gd name="T57" fmla="*/ 349 h 573"/>
                <a:gd name="T58" fmla="*/ 298 w 560"/>
                <a:gd name="T59" fmla="*/ 355 h 573"/>
                <a:gd name="T60" fmla="*/ 308 w 560"/>
                <a:gd name="T61" fmla="*/ 360 h 573"/>
                <a:gd name="T62" fmla="*/ 318 w 560"/>
                <a:gd name="T63" fmla="*/ 365 h 573"/>
                <a:gd name="T64" fmla="*/ 328 w 560"/>
                <a:gd name="T65" fmla="*/ 370 h 573"/>
                <a:gd name="T66" fmla="*/ 338 w 560"/>
                <a:gd name="T67" fmla="*/ 373 h 573"/>
                <a:gd name="T68" fmla="*/ 348 w 560"/>
                <a:gd name="T69" fmla="*/ 376 h 573"/>
                <a:gd name="T70" fmla="*/ 358 w 560"/>
                <a:gd name="T71" fmla="*/ 378 h 573"/>
                <a:gd name="T72" fmla="*/ 368 w 560"/>
                <a:gd name="T73" fmla="*/ 378 h 573"/>
                <a:gd name="T74" fmla="*/ 378 w 560"/>
                <a:gd name="T75" fmla="*/ 378 h 573"/>
                <a:gd name="T76" fmla="*/ 388 w 560"/>
                <a:gd name="T77" fmla="*/ 376 h 573"/>
                <a:gd name="T78" fmla="*/ 398 w 560"/>
                <a:gd name="T79" fmla="*/ 372 h 573"/>
                <a:gd name="T80" fmla="*/ 408 w 560"/>
                <a:gd name="T81" fmla="*/ 367 h 573"/>
                <a:gd name="T82" fmla="*/ 418 w 560"/>
                <a:gd name="T83" fmla="*/ 360 h 573"/>
                <a:gd name="T84" fmla="*/ 428 w 560"/>
                <a:gd name="T85" fmla="*/ 352 h 573"/>
                <a:gd name="T86" fmla="*/ 438 w 560"/>
                <a:gd name="T87" fmla="*/ 341 h 573"/>
                <a:gd name="T88" fmla="*/ 448 w 560"/>
                <a:gd name="T89" fmla="*/ 328 h 573"/>
                <a:gd name="T90" fmla="*/ 458 w 560"/>
                <a:gd name="T91" fmla="*/ 313 h 573"/>
                <a:gd name="T92" fmla="*/ 468 w 560"/>
                <a:gd name="T93" fmla="*/ 295 h 573"/>
                <a:gd name="T94" fmla="*/ 478 w 560"/>
                <a:gd name="T95" fmla="*/ 275 h 573"/>
                <a:gd name="T96" fmla="*/ 488 w 560"/>
                <a:gd name="T97" fmla="*/ 253 h 573"/>
                <a:gd name="T98" fmla="*/ 498 w 560"/>
                <a:gd name="T99" fmla="*/ 227 h 573"/>
                <a:gd name="T100" fmla="*/ 508 w 560"/>
                <a:gd name="T101" fmla="*/ 199 h 573"/>
                <a:gd name="T102" fmla="*/ 518 w 560"/>
                <a:gd name="T103" fmla="*/ 168 h 573"/>
                <a:gd name="T104" fmla="*/ 528 w 560"/>
                <a:gd name="T105" fmla="*/ 133 h 573"/>
                <a:gd name="T106" fmla="*/ 538 w 560"/>
                <a:gd name="T107" fmla="*/ 95 h 573"/>
                <a:gd name="T108" fmla="*/ 548 w 560"/>
                <a:gd name="T109" fmla="*/ 54 h 573"/>
                <a:gd name="T110" fmla="*/ 558 w 560"/>
                <a:gd name="T111" fmla="*/ 1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0"/>
                <a:gd name="T169" fmla="*/ 0 h 573"/>
                <a:gd name="T170" fmla="*/ 560 w 560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0" h="573">
                  <a:moveTo>
                    <a:pt x="0" y="573"/>
                  </a:moveTo>
                  <a:lnTo>
                    <a:pt x="2" y="566"/>
                  </a:lnTo>
                  <a:lnTo>
                    <a:pt x="4" y="558"/>
                  </a:lnTo>
                  <a:lnTo>
                    <a:pt x="6" y="551"/>
                  </a:lnTo>
                  <a:lnTo>
                    <a:pt x="8" y="543"/>
                  </a:lnTo>
                  <a:lnTo>
                    <a:pt x="10" y="536"/>
                  </a:lnTo>
                  <a:lnTo>
                    <a:pt x="12" y="529"/>
                  </a:lnTo>
                  <a:lnTo>
                    <a:pt x="14" y="522"/>
                  </a:lnTo>
                  <a:lnTo>
                    <a:pt x="16" y="515"/>
                  </a:lnTo>
                  <a:lnTo>
                    <a:pt x="18" y="508"/>
                  </a:lnTo>
                  <a:lnTo>
                    <a:pt x="20" y="502"/>
                  </a:lnTo>
                  <a:lnTo>
                    <a:pt x="22" y="495"/>
                  </a:lnTo>
                  <a:lnTo>
                    <a:pt x="24" y="489"/>
                  </a:lnTo>
                  <a:lnTo>
                    <a:pt x="26" y="483"/>
                  </a:lnTo>
                  <a:lnTo>
                    <a:pt x="28" y="477"/>
                  </a:lnTo>
                  <a:lnTo>
                    <a:pt x="30" y="471"/>
                  </a:lnTo>
                  <a:lnTo>
                    <a:pt x="32" y="465"/>
                  </a:lnTo>
                  <a:lnTo>
                    <a:pt x="34" y="459"/>
                  </a:lnTo>
                  <a:lnTo>
                    <a:pt x="36" y="454"/>
                  </a:lnTo>
                  <a:lnTo>
                    <a:pt x="38" y="448"/>
                  </a:lnTo>
                  <a:lnTo>
                    <a:pt x="40" y="443"/>
                  </a:lnTo>
                  <a:lnTo>
                    <a:pt x="42" y="438"/>
                  </a:lnTo>
                  <a:lnTo>
                    <a:pt x="44" y="433"/>
                  </a:lnTo>
                  <a:lnTo>
                    <a:pt x="46" y="428"/>
                  </a:lnTo>
                  <a:lnTo>
                    <a:pt x="48" y="423"/>
                  </a:lnTo>
                  <a:lnTo>
                    <a:pt x="50" y="418"/>
                  </a:lnTo>
                  <a:lnTo>
                    <a:pt x="52" y="413"/>
                  </a:lnTo>
                  <a:lnTo>
                    <a:pt x="54" y="409"/>
                  </a:lnTo>
                  <a:lnTo>
                    <a:pt x="56" y="404"/>
                  </a:lnTo>
                  <a:lnTo>
                    <a:pt x="58" y="400"/>
                  </a:lnTo>
                  <a:lnTo>
                    <a:pt x="60" y="395"/>
                  </a:lnTo>
                  <a:lnTo>
                    <a:pt x="62" y="391"/>
                  </a:lnTo>
                  <a:lnTo>
                    <a:pt x="64" y="387"/>
                  </a:lnTo>
                  <a:lnTo>
                    <a:pt x="66" y="383"/>
                  </a:lnTo>
                  <a:lnTo>
                    <a:pt x="68" y="379"/>
                  </a:lnTo>
                  <a:lnTo>
                    <a:pt x="70" y="376"/>
                  </a:lnTo>
                  <a:lnTo>
                    <a:pt x="72" y="372"/>
                  </a:lnTo>
                  <a:lnTo>
                    <a:pt x="74" y="369"/>
                  </a:lnTo>
                  <a:lnTo>
                    <a:pt x="76" y="365"/>
                  </a:lnTo>
                  <a:lnTo>
                    <a:pt x="78" y="362"/>
                  </a:lnTo>
                  <a:lnTo>
                    <a:pt x="80" y="358"/>
                  </a:lnTo>
                  <a:lnTo>
                    <a:pt x="82" y="355"/>
                  </a:lnTo>
                  <a:lnTo>
                    <a:pt x="84" y="352"/>
                  </a:lnTo>
                  <a:lnTo>
                    <a:pt x="86" y="349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2" y="341"/>
                  </a:lnTo>
                  <a:lnTo>
                    <a:pt x="94" y="338"/>
                  </a:lnTo>
                  <a:lnTo>
                    <a:pt x="96" y="336"/>
                  </a:lnTo>
                  <a:lnTo>
                    <a:pt x="98" y="333"/>
                  </a:lnTo>
                  <a:lnTo>
                    <a:pt x="100" y="331"/>
                  </a:lnTo>
                  <a:lnTo>
                    <a:pt x="102" y="329"/>
                  </a:lnTo>
                  <a:lnTo>
                    <a:pt x="104" y="327"/>
                  </a:lnTo>
                  <a:lnTo>
                    <a:pt x="106" y="324"/>
                  </a:lnTo>
                  <a:lnTo>
                    <a:pt x="108" y="322"/>
                  </a:lnTo>
                  <a:lnTo>
                    <a:pt x="110" y="320"/>
                  </a:lnTo>
                  <a:lnTo>
                    <a:pt x="112" y="319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8" y="313"/>
                  </a:lnTo>
                  <a:lnTo>
                    <a:pt x="120" y="312"/>
                  </a:lnTo>
                  <a:lnTo>
                    <a:pt x="122" y="310"/>
                  </a:lnTo>
                  <a:lnTo>
                    <a:pt x="124" y="309"/>
                  </a:lnTo>
                  <a:lnTo>
                    <a:pt x="126" y="308"/>
                  </a:lnTo>
                  <a:lnTo>
                    <a:pt x="128" y="306"/>
                  </a:lnTo>
                  <a:lnTo>
                    <a:pt x="130" y="305"/>
                  </a:lnTo>
                  <a:lnTo>
                    <a:pt x="132" y="304"/>
                  </a:lnTo>
                  <a:lnTo>
                    <a:pt x="134" y="303"/>
                  </a:lnTo>
                  <a:lnTo>
                    <a:pt x="136" y="302"/>
                  </a:lnTo>
                  <a:lnTo>
                    <a:pt x="138" y="301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299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5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5"/>
                  </a:lnTo>
                  <a:lnTo>
                    <a:pt x="172" y="295"/>
                  </a:lnTo>
                  <a:lnTo>
                    <a:pt x="174" y="295"/>
                  </a:lnTo>
                  <a:lnTo>
                    <a:pt x="176" y="295"/>
                  </a:lnTo>
                  <a:lnTo>
                    <a:pt x="178" y="295"/>
                  </a:lnTo>
                  <a:lnTo>
                    <a:pt x="180" y="296"/>
                  </a:lnTo>
                  <a:lnTo>
                    <a:pt x="182" y="296"/>
                  </a:lnTo>
                  <a:lnTo>
                    <a:pt x="184" y="296"/>
                  </a:lnTo>
                  <a:lnTo>
                    <a:pt x="186" y="297"/>
                  </a:lnTo>
                  <a:lnTo>
                    <a:pt x="188" y="297"/>
                  </a:lnTo>
                  <a:lnTo>
                    <a:pt x="190" y="297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6" y="299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2" y="301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8" y="303"/>
                  </a:lnTo>
                  <a:lnTo>
                    <a:pt x="210" y="304"/>
                  </a:lnTo>
                  <a:lnTo>
                    <a:pt x="212" y="305"/>
                  </a:lnTo>
                  <a:lnTo>
                    <a:pt x="214" y="306"/>
                  </a:lnTo>
                  <a:lnTo>
                    <a:pt x="216" y="307"/>
                  </a:lnTo>
                  <a:lnTo>
                    <a:pt x="218" y="308"/>
                  </a:lnTo>
                  <a:lnTo>
                    <a:pt x="220" y="309"/>
                  </a:lnTo>
                  <a:lnTo>
                    <a:pt x="222" y="310"/>
                  </a:lnTo>
                  <a:lnTo>
                    <a:pt x="224" y="311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4"/>
                  </a:lnTo>
                  <a:lnTo>
                    <a:pt x="232" y="315"/>
                  </a:lnTo>
                  <a:lnTo>
                    <a:pt x="234" y="316"/>
                  </a:lnTo>
                  <a:lnTo>
                    <a:pt x="236" y="317"/>
                  </a:lnTo>
                  <a:lnTo>
                    <a:pt x="238" y="318"/>
                  </a:lnTo>
                  <a:lnTo>
                    <a:pt x="240" y="319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6" y="323"/>
                  </a:lnTo>
                  <a:lnTo>
                    <a:pt x="248" y="324"/>
                  </a:lnTo>
                  <a:lnTo>
                    <a:pt x="250" y="325"/>
                  </a:lnTo>
                  <a:lnTo>
                    <a:pt x="252" y="326"/>
                  </a:lnTo>
                  <a:lnTo>
                    <a:pt x="254" y="328"/>
                  </a:lnTo>
                  <a:lnTo>
                    <a:pt x="256" y="329"/>
                  </a:lnTo>
                  <a:lnTo>
                    <a:pt x="258" y="330"/>
                  </a:lnTo>
                  <a:lnTo>
                    <a:pt x="260" y="331"/>
                  </a:lnTo>
                  <a:lnTo>
                    <a:pt x="262" y="333"/>
                  </a:lnTo>
                  <a:lnTo>
                    <a:pt x="264" y="334"/>
                  </a:lnTo>
                  <a:lnTo>
                    <a:pt x="266" y="335"/>
                  </a:lnTo>
                  <a:lnTo>
                    <a:pt x="268" y="336"/>
                  </a:lnTo>
                  <a:lnTo>
                    <a:pt x="270" y="338"/>
                  </a:lnTo>
                  <a:lnTo>
                    <a:pt x="272" y="339"/>
                  </a:lnTo>
                  <a:lnTo>
                    <a:pt x="274" y="340"/>
                  </a:lnTo>
                  <a:lnTo>
                    <a:pt x="276" y="341"/>
                  </a:lnTo>
                  <a:lnTo>
                    <a:pt x="278" y="343"/>
                  </a:lnTo>
                  <a:lnTo>
                    <a:pt x="280" y="344"/>
                  </a:lnTo>
                  <a:lnTo>
                    <a:pt x="282" y="345"/>
                  </a:lnTo>
                  <a:lnTo>
                    <a:pt x="284" y="346"/>
                  </a:lnTo>
                  <a:lnTo>
                    <a:pt x="286" y="348"/>
                  </a:lnTo>
                  <a:lnTo>
                    <a:pt x="288" y="349"/>
                  </a:lnTo>
                  <a:lnTo>
                    <a:pt x="290" y="350"/>
                  </a:lnTo>
                  <a:lnTo>
                    <a:pt x="292" y="351"/>
                  </a:lnTo>
                  <a:lnTo>
                    <a:pt x="294" y="352"/>
                  </a:lnTo>
                  <a:lnTo>
                    <a:pt x="296" y="353"/>
                  </a:lnTo>
                  <a:lnTo>
                    <a:pt x="298" y="355"/>
                  </a:lnTo>
                  <a:lnTo>
                    <a:pt x="300" y="356"/>
                  </a:lnTo>
                  <a:lnTo>
                    <a:pt x="302" y="357"/>
                  </a:lnTo>
                  <a:lnTo>
                    <a:pt x="304" y="358"/>
                  </a:lnTo>
                  <a:lnTo>
                    <a:pt x="306" y="359"/>
                  </a:lnTo>
                  <a:lnTo>
                    <a:pt x="308" y="360"/>
                  </a:lnTo>
                  <a:lnTo>
                    <a:pt x="310" y="361"/>
                  </a:lnTo>
                  <a:lnTo>
                    <a:pt x="312" y="362"/>
                  </a:lnTo>
                  <a:lnTo>
                    <a:pt x="314" y="363"/>
                  </a:lnTo>
                  <a:lnTo>
                    <a:pt x="316" y="364"/>
                  </a:lnTo>
                  <a:lnTo>
                    <a:pt x="318" y="365"/>
                  </a:lnTo>
                  <a:lnTo>
                    <a:pt x="320" y="366"/>
                  </a:lnTo>
                  <a:lnTo>
                    <a:pt x="322" y="367"/>
                  </a:lnTo>
                  <a:lnTo>
                    <a:pt x="324" y="368"/>
                  </a:lnTo>
                  <a:lnTo>
                    <a:pt x="326" y="369"/>
                  </a:lnTo>
                  <a:lnTo>
                    <a:pt x="328" y="370"/>
                  </a:lnTo>
                  <a:lnTo>
                    <a:pt x="330" y="370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6" y="373"/>
                  </a:lnTo>
                  <a:lnTo>
                    <a:pt x="338" y="373"/>
                  </a:lnTo>
                  <a:lnTo>
                    <a:pt x="340" y="374"/>
                  </a:lnTo>
                  <a:lnTo>
                    <a:pt x="342" y="374"/>
                  </a:lnTo>
                  <a:lnTo>
                    <a:pt x="344" y="375"/>
                  </a:lnTo>
                  <a:lnTo>
                    <a:pt x="346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2" y="377"/>
                  </a:lnTo>
                  <a:lnTo>
                    <a:pt x="354" y="377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8"/>
                  </a:lnTo>
                  <a:lnTo>
                    <a:pt x="362" y="378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8" y="378"/>
                  </a:lnTo>
                  <a:lnTo>
                    <a:pt x="370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78"/>
                  </a:lnTo>
                  <a:lnTo>
                    <a:pt x="378" y="378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4" y="377"/>
                  </a:lnTo>
                  <a:lnTo>
                    <a:pt x="386" y="376"/>
                  </a:lnTo>
                  <a:lnTo>
                    <a:pt x="388" y="376"/>
                  </a:lnTo>
                  <a:lnTo>
                    <a:pt x="390" y="375"/>
                  </a:lnTo>
                  <a:lnTo>
                    <a:pt x="392" y="375"/>
                  </a:lnTo>
                  <a:lnTo>
                    <a:pt x="394" y="374"/>
                  </a:lnTo>
                  <a:lnTo>
                    <a:pt x="396" y="373"/>
                  </a:lnTo>
                  <a:lnTo>
                    <a:pt x="398" y="372"/>
                  </a:lnTo>
                  <a:lnTo>
                    <a:pt x="400" y="371"/>
                  </a:lnTo>
                  <a:lnTo>
                    <a:pt x="402" y="371"/>
                  </a:lnTo>
                  <a:lnTo>
                    <a:pt x="404" y="370"/>
                  </a:lnTo>
                  <a:lnTo>
                    <a:pt x="406" y="368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2" y="365"/>
                  </a:lnTo>
                  <a:lnTo>
                    <a:pt x="414" y="363"/>
                  </a:lnTo>
                  <a:lnTo>
                    <a:pt x="416" y="362"/>
                  </a:lnTo>
                  <a:lnTo>
                    <a:pt x="418" y="360"/>
                  </a:lnTo>
                  <a:lnTo>
                    <a:pt x="420" y="359"/>
                  </a:lnTo>
                  <a:lnTo>
                    <a:pt x="422" y="357"/>
                  </a:lnTo>
                  <a:lnTo>
                    <a:pt x="424" y="355"/>
                  </a:lnTo>
                  <a:lnTo>
                    <a:pt x="426" y="354"/>
                  </a:lnTo>
                  <a:lnTo>
                    <a:pt x="428" y="352"/>
                  </a:lnTo>
                  <a:lnTo>
                    <a:pt x="430" y="350"/>
                  </a:lnTo>
                  <a:lnTo>
                    <a:pt x="432" y="348"/>
                  </a:lnTo>
                  <a:lnTo>
                    <a:pt x="434" y="345"/>
                  </a:lnTo>
                  <a:lnTo>
                    <a:pt x="436" y="343"/>
                  </a:lnTo>
                  <a:lnTo>
                    <a:pt x="438" y="341"/>
                  </a:lnTo>
                  <a:lnTo>
                    <a:pt x="440" y="339"/>
                  </a:lnTo>
                  <a:lnTo>
                    <a:pt x="442" y="336"/>
                  </a:lnTo>
                  <a:lnTo>
                    <a:pt x="444" y="333"/>
                  </a:lnTo>
                  <a:lnTo>
                    <a:pt x="446" y="331"/>
                  </a:lnTo>
                  <a:lnTo>
                    <a:pt x="448" y="328"/>
                  </a:lnTo>
                  <a:lnTo>
                    <a:pt x="450" y="325"/>
                  </a:lnTo>
                  <a:lnTo>
                    <a:pt x="452" y="322"/>
                  </a:lnTo>
                  <a:lnTo>
                    <a:pt x="454" y="319"/>
                  </a:lnTo>
                  <a:lnTo>
                    <a:pt x="456" y="316"/>
                  </a:lnTo>
                  <a:lnTo>
                    <a:pt x="458" y="313"/>
                  </a:lnTo>
                  <a:lnTo>
                    <a:pt x="460" y="310"/>
                  </a:lnTo>
                  <a:lnTo>
                    <a:pt x="462" y="306"/>
                  </a:lnTo>
                  <a:lnTo>
                    <a:pt x="464" y="303"/>
                  </a:lnTo>
                  <a:lnTo>
                    <a:pt x="466" y="299"/>
                  </a:lnTo>
                  <a:lnTo>
                    <a:pt x="468" y="295"/>
                  </a:lnTo>
                  <a:lnTo>
                    <a:pt x="470" y="292"/>
                  </a:lnTo>
                  <a:lnTo>
                    <a:pt x="472" y="288"/>
                  </a:lnTo>
                  <a:lnTo>
                    <a:pt x="474" y="284"/>
                  </a:lnTo>
                  <a:lnTo>
                    <a:pt x="476" y="280"/>
                  </a:lnTo>
                  <a:lnTo>
                    <a:pt x="478" y="275"/>
                  </a:lnTo>
                  <a:lnTo>
                    <a:pt x="480" y="271"/>
                  </a:lnTo>
                  <a:lnTo>
                    <a:pt x="482" y="267"/>
                  </a:lnTo>
                  <a:lnTo>
                    <a:pt x="484" y="262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48"/>
                  </a:lnTo>
                  <a:lnTo>
                    <a:pt x="492" y="243"/>
                  </a:lnTo>
                  <a:lnTo>
                    <a:pt x="494" y="238"/>
                  </a:lnTo>
                  <a:lnTo>
                    <a:pt x="496" y="233"/>
                  </a:lnTo>
                  <a:lnTo>
                    <a:pt x="498" y="227"/>
                  </a:lnTo>
                  <a:lnTo>
                    <a:pt x="500" y="222"/>
                  </a:lnTo>
                  <a:lnTo>
                    <a:pt x="502" y="216"/>
                  </a:lnTo>
                  <a:lnTo>
                    <a:pt x="504" y="211"/>
                  </a:lnTo>
                  <a:lnTo>
                    <a:pt x="506" y="205"/>
                  </a:lnTo>
                  <a:lnTo>
                    <a:pt x="508" y="199"/>
                  </a:lnTo>
                  <a:lnTo>
                    <a:pt x="510" y="193"/>
                  </a:lnTo>
                  <a:lnTo>
                    <a:pt x="512" y="187"/>
                  </a:lnTo>
                  <a:lnTo>
                    <a:pt x="514" y="181"/>
                  </a:lnTo>
                  <a:lnTo>
                    <a:pt x="516" y="174"/>
                  </a:lnTo>
                  <a:lnTo>
                    <a:pt x="518" y="168"/>
                  </a:lnTo>
                  <a:lnTo>
                    <a:pt x="520" y="161"/>
                  </a:lnTo>
                  <a:lnTo>
                    <a:pt x="522" y="154"/>
                  </a:lnTo>
                  <a:lnTo>
                    <a:pt x="524" y="147"/>
                  </a:lnTo>
                  <a:lnTo>
                    <a:pt x="526" y="140"/>
                  </a:lnTo>
                  <a:lnTo>
                    <a:pt x="528" y="133"/>
                  </a:lnTo>
                  <a:lnTo>
                    <a:pt x="530" y="126"/>
                  </a:lnTo>
                  <a:lnTo>
                    <a:pt x="532" y="119"/>
                  </a:lnTo>
                  <a:lnTo>
                    <a:pt x="534" y="111"/>
                  </a:lnTo>
                  <a:lnTo>
                    <a:pt x="536" y="103"/>
                  </a:lnTo>
                  <a:lnTo>
                    <a:pt x="538" y="95"/>
                  </a:lnTo>
                  <a:lnTo>
                    <a:pt x="540" y="88"/>
                  </a:lnTo>
                  <a:lnTo>
                    <a:pt x="542" y="79"/>
                  </a:lnTo>
                  <a:lnTo>
                    <a:pt x="544" y="71"/>
                  </a:lnTo>
                  <a:lnTo>
                    <a:pt x="546" y="63"/>
                  </a:lnTo>
                  <a:lnTo>
                    <a:pt x="548" y="54"/>
                  </a:lnTo>
                  <a:lnTo>
                    <a:pt x="550" y="46"/>
                  </a:lnTo>
                  <a:lnTo>
                    <a:pt x="552" y="37"/>
                  </a:lnTo>
                  <a:lnTo>
                    <a:pt x="554" y="28"/>
                  </a:lnTo>
                  <a:lnTo>
                    <a:pt x="556" y="19"/>
                  </a:lnTo>
                  <a:lnTo>
                    <a:pt x="558" y="10"/>
                  </a:lnTo>
                  <a:lnTo>
                    <a:pt x="5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Rectangle 373"/>
            <p:cNvSpPr>
              <a:spLocks noChangeArrowheads="1"/>
            </p:cNvSpPr>
            <p:nvPr/>
          </p:nvSpPr>
          <p:spPr bwMode="auto">
            <a:xfrm>
              <a:off x="17" y="446"/>
              <a:ext cx="5731" cy="343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5" name="Oval 125"/>
          <p:cNvSpPr>
            <a:spLocks noChangeArrowheads="1"/>
          </p:cNvSpPr>
          <p:nvPr/>
        </p:nvSpPr>
        <p:spPr bwMode="auto">
          <a:xfrm>
            <a:off x="3351213" y="438393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6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20694"/>
              </p:ext>
            </p:extLst>
          </p:nvPr>
        </p:nvGraphicFramePr>
        <p:xfrm>
          <a:off x="5879976" y="5079306"/>
          <a:ext cx="21224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228600" progId="Equation.DSMT4">
                  <p:embed/>
                </p:oleObj>
              </mc:Choice>
              <mc:Fallback>
                <p:oleObj name="Equation" r:id="rId3" imgW="1409700" imgH="228600" progId="Equation.DSMT4">
                  <p:embed/>
                  <p:pic>
                    <p:nvPicPr>
                      <p:cNvPr id="126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5079306"/>
                        <a:ext cx="2122488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Oval 252"/>
          <p:cNvSpPr>
            <a:spLocks noChangeArrowheads="1"/>
          </p:cNvSpPr>
          <p:nvPr/>
        </p:nvSpPr>
        <p:spPr bwMode="auto">
          <a:xfrm>
            <a:off x="4223792" y="4406156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8" name="Oval 126"/>
          <p:cNvSpPr>
            <a:spLocks noChangeArrowheads="1"/>
          </p:cNvSpPr>
          <p:nvPr/>
        </p:nvSpPr>
        <p:spPr bwMode="auto">
          <a:xfrm>
            <a:off x="4703093" y="440774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9" name="Oval 500"/>
          <p:cNvSpPr>
            <a:spLocks noChangeArrowheads="1"/>
          </p:cNvSpPr>
          <p:nvPr/>
        </p:nvSpPr>
        <p:spPr bwMode="auto">
          <a:xfrm>
            <a:off x="4703093" y="440456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0" name="Oval 127"/>
          <p:cNvSpPr>
            <a:spLocks noChangeArrowheads="1"/>
          </p:cNvSpPr>
          <p:nvPr/>
        </p:nvSpPr>
        <p:spPr bwMode="auto">
          <a:xfrm>
            <a:off x="5863084" y="4399806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31" name="Object 5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33900"/>
              </p:ext>
            </p:extLst>
          </p:nvPr>
        </p:nvGraphicFramePr>
        <p:xfrm>
          <a:off x="6600057" y="3999186"/>
          <a:ext cx="28098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300" imgH="228600" progId="Equation.DSMT4">
                  <p:embed/>
                </p:oleObj>
              </mc:Choice>
              <mc:Fallback>
                <p:oleObj name="Equation" r:id="rId5" imgW="1384300" imgH="228600" progId="Equation.DSMT4">
                  <p:embed/>
                  <p:pic>
                    <p:nvPicPr>
                      <p:cNvPr id="131" name="Object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7" y="3999186"/>
                        <a:ext cx="2809875" cy="465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Group 623"/>
          <p:cNvGrpSpPr>
            <a:grpSpLocks/>
          </p:cNvGrpSpPr>
          <p:nvPr/>
        </p:nvGrpSpPr>
        <p:grpSpPr bwMode="auto">
          <a:xfrm>
            <a:off x="3071664" y="2847057"/>
            <a:ext cx="3096344" cy="3528392"/>
            <a:chOff x="1516828" y="1022350"/>
            <a:chExt cx="4272706" cy="5505450"/>
          </a:xfrm>
        </p:grpSpPr>
        <p:sp>
          <p:nvSpPr>
            <p:cNvPr id="133" name="Freeform 619"/>
            <p:cNvSpPr>
              <a:spLocks/>
            </p:cNvSpPr>
            <p:nvPr/>
          </p:nvSpPr>
          <p:spPr bwMode="auto">
            <a:xfrm>
              <a:off x="1516828" y="6091238"/>
              <a:ext cx="48887" cy="436562"/>
            </a:xfrm>
            <a:custGeom>
              <a:avLst/>
              <a:gdLst>
                <a:gd name="T0" fmla="*/ 8 w 8"/>
                <a:gd name="T1" fmla="*/ 0 h 49"/>
                <a:gd name="T2" fmla="*/ 6 w 8"/>
                <a:gd name="T3" fmla="*/ 12 h 49"/>
                <a:gd name="T4" fmla="*/ 4 w 8"/>
                <a:gd name="T5" fmla="*/ 25 h 49"/>
                <a:gd name="T6" fmla="*/ 2 w 8"/>
                <a:gd name="T7" fmla="*/ 38 h 49"/>
                <a:gd name="T8" fmla="*/ 0 w 8"/>
                <a:gd name="T9" fmla="*/ 4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9"/>
                <a:gd name="T17" fmla="*/ 8 w 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9">
                  <a:moveTo>
                    <a:pt x="8" y="0"/>
                  </a:moveTo>
                  <a:lnTo>
                    <a:pt x="6" y="12"/>
                  </a:lnTo>
                  <a:lnTo>
                    <a:pt x="4" y="25"/>
                  </a:lnTo>
                  <a:lnTo>
                    <a:pt x="2" y="38"/>
                  </a:lnTo>
                  <a:lnTo>
                    <a:pt x="0" y="49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Freeform 620"/>
            <p:cNvSpPr>
              <a:spLocks/>
            </p:cNvSpPr>
            <p:nvPr/>
          </p:nvSpPr>
          <p:spPr bwMode="auto">
            <a:xfrm>
              <a:off x="1565714" y="1022350"/>
              <a:ext cx="4223820" cy="5068887"/>
            </a:xfrm>
            <a:custGeom>
              <a:avLst/>
              <a:gdLst>
                <a:gd name="T0" fmla="*/ 10 w 694"/>
                <a:gd name="T1" fmla="*/ 510 h 569"/>
                <a:gd name="T2" fmla="*/ 22 w 694"/>
                <a:gd name="T3" fmla="*/ 445 h 569"/>
                <a:gd name="T4" fmla="*/ 34 w 694"/>
                <a:gd name="T5" fmla="*/ 386 h 569"/>
                <a:gd name="T6" fmla="*/ 46 w 694"/>
                <a:gd name="T7" fmla="*/ 332 h 569"/>
                <a:gd name="T8" fmla="*/ 58 w 694"/>
                <a:gd name="T9" fmla="*/ 284 h 569"/>
                <a:gd name="T10" fmla="*/ 70 w 694"/>
                <a:gd name="T11" fmla="*/ 242 h 569"/>
                <a:gd name="T12" fmla="*/ 82 w 694"/>
                <a:gd name="T13" fmla="*/ 205 h 569"/>
                <a:gd name="T14" fmla="*/ 94 w 694"/>
                <a:gd name="T15" fmla="*/ 172 h 569"/>
                <a:gd name="T16" fmla="*/ 106 w 694"/>
                <a:gd name="T17" fmla="*/ 144 h 569"/>
                <a:gd name="T18" fmla="*/ 118 w 694"/>
                <a:gd name="T19" fmla="*/ 121 h 569"/>
                <a:gd name="T20" fmla="*/ 130 w 694"/>
                <a:gd name="T21" fmla="*/ 102 h 569"/>
                <a:gd name="T22" fmla="*/ 142 w 694"/>
                <a:gd name="T23" fmla="*/ 87 h 569"/>
                <a:gd name="T24" fmla="*/ 154 w 694"/>
                <a:gd name="T25" fmla="*/ 76 h 569"/>
                <a:gd name="T26" fmla="*/ 166 w 694"/>
                <a:gd name="T27" fmla="*/ 68 h 569"/>
                <a:gd name="T28" fmla="*/ 178 w 694"/>
                <a:gd name="T29" fmla="*/ 64 h 569"/>
                <a:gd name="T30" fmla="*/ 190 w 694"/>
                <a:gd name="T31" fmla="*/ 63 h 569"/>
                <a:gd name="T32" fmla="*/ 202 w 694"/>
                <a:gd name="T33" fmla="*/ 65 h 569"/>
                <a:gd name="T34" fmla="*/ 214 w 694"/>
                <a:gd name="T35" fmla="*/ 69 h 569"/>
                <a:gd name="T36" fmla="*/ 226 w 694"/>
                <a:gd name="T37" fmla="*/ 76 h 569"/>
                <a:gd name="T38" fmla="*/ 238 w 694"/>
                <a:gd name="T39" fmla="*/ 86 h 569"/>
                <a:gd name="T40" fmla="*/ 250 w 694"/>
                <a:gd name="T41" fmla="*/ 97 h 569"/>
                <a:gd name="T42" fmla="*/ 262 w 694"/>
                <a:gd name="T43" fmla="*/ 111 h 569"/>
                <a:gd name="T44" fmla="*/ 274 w 694"/>
                <a:gd name="T45" fmla="*/ 126 h 569"/>
                <a:gd name="T46" fmla="*/ 286 w 694"/>
                <a:gd name="T47" fmla="*/ 142 h 569"/>
                <a:gd name="T48" fmla="*/ 298 w 694"/>
                <a:gd name="T49" fmla="*/ 160 h 569"/>
                <a:gd name="T50" fmla="*/ 310 w 694"/>
                <a:gd name="T51" fmla="*/ 178 h 569"/>
                <a:gd name="T52" fmla="*/ 322 w 694"/>
                <a:gd name="T53" fmla="*/ 198 h 569"/>
                <a:gd name="T54" fmla="*/ 334 w 694"/>
                <a:gd name="T55" fmla="*/ 218 h 569"/>
                <a:gd name="T56" fmla="*/ 346 w 694"/>
                <a:gd name="T57" fmla="*/ 238 h 569"/>
                <a:gd name="T58" fmla="*/ 358 w 694"/>
                <a:gd name="T59" fmla="*/ 258 h 569"/>
                <a:gd name="T60" fmla="*/ 370 w 694"/>
                <a:gd name="T61" fmla="*/ 279 h 569"/>
                <a:gd name="T62" fmla="*/ 382 w 694"/>
                <a:gd name="T63" fmla="*/ 299 h 569"/>
                <a:gd name="T64" fmla="*/ 394 w 694"/>
                <a:gd name="T65" fmla="*/ 318 h 569"/>
                <a:gd name="T66" fmla="*/ 406 w 694"/>
                <a:gd name="T67" fmla="*/ 337 h 569"/>
                <a:gd name="T68" fmla="*/ 418 w 694"/>
                <a:gd name="T69" fmla="*/ 355 h 569"/>
                <a:gd name="T70" fmla="*/ 430 w 694"/>
                <a:gd name="T71" fmla="*/ 372 h 569"/>
                <a:gd name="T72" fmla="*/ 442 w 694"/>
                <a:gd name="T73" fmla="*/ 387 h 569"/>
                <a:gd name="T74" fmla="*/ 454 w 694"/>
                <a:gd name="T75" fmla="*/ 400 h 569"/>
                <a:gd name="T76" fmla="*/ 466 w 694"/>
                <a:gd name="T77" fmla="*/ 412 h 569"/>
                <a:gd name="T78" fmla="*/ 478 w 694"/>
                <a:gd name="T79" fmla="*/ 422 h 569"/>
                <a:gd name="T80" fmla="*/ 490 w 694"/>
                <a:gd name="T81" fmla="*/ 429 h 569"/>
                <a:gd name="T82" fmla="*/ 502 w 694"/>
                <a:gd name="T83" fmla="*/ 434 h 569"/>
                <a:gd name="T84" fmla="*/ 514 w 694"/>
                <a:gd name="T85" fmla="*/ 437 h 569"/>
                <a:gd name="T86" fmla="*/ 526 w 694"/>
                <a:gd name="T87" fmla="*/ 436 h 569"/>
                <a:gd name="T88" fmla="*/ 538 w 694"/>
                <a:gd name="T89" fmla="*/ 432 h 569"/>
                <a:gd name="T90" fmla="*/ 550 w 694"/>
                <a:gd name="T91" fmla="*/ 425 h 569"/>
                <a:gd name="T92" fmla="*/ 562 w 694"/>
                <a:gd name="T93" fmla="*/ 415 h 569"/>
                <a:gd name="T94" fmla="*/ 574 w 694"/>
                <a:gd name="T95" fmla="*/ 400 h 569"/>
                <a:gd name="T96" fmla="*/ 586 w 694"/>
                <a:gd name="T97" fmla="*/ 382 h 569"/>
                <a:gd name="T98" fmla="*/ 598 w 694"/>
                <a:gd name="T99" fmla="*/ 359 h 569"/>
                <a:gd name="T100" fmla="*/ 610 w 694"/>
                <a:gd name="T101" fmla="*/ 332 h 569"/>
                <a:gd name="T102" fmla="*/ 622 w 694"/>
                <a:gd name="T103" fmla="*/ 300 h 569"/>
                <a:gd name="T104" fmla="*/ 634 w 694"/>
                <a:gd name="T105" fmla="*/ 263 h 569"/>
                <a:gd name="T106" fmla="*/ 646 w 694"/>
                <a:gd name="T107" fmla="*/ 222 h 569"/>
                <a:gd name="T108" fmla="*/ 658 w 694"/>
                <a:gd name="T109" fmla="*/ 175 h 569"/>
                <a:gd name="T110" fmla="*/ 670 w 694"/>
                <a:gd name="T111" fmla="*/ 122 h 569"/>
                <a:gd name="T112" fmla="*/ 682 w 694"/>
                <a:gd name="T113" fmla="*/ 64 h 569"/>
                <a:gd name="T114" fmla="*/ 694 w 694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4"/>
                <a:gd name="T175" fmla="*/ 0 h 569"/>
                <a:gd name="T176" fmla="*/ 694 w 694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4" h="569">
                  <a:moveTo>
                    <a:pt x="0" y="569"/>
                  </a:moveTo>
                  <a:lnTo>
                    <a:pt x="2" y="557"/>
                  </a:lnTo>
                  <a:lnTo>
                    <a:pt x="4" y="545"/>
                  </a:lnTo>
                  <a:lnTo>
                    <a:pt x="6" y="533"/>
                  </a:lnTo>
                  <a:lnTo>
                    <a:pt x="8" y="521"/>
                  </a:lnTo>
                  <a:lnTo>
                    <a:pt x="10" y="510"/>
                  </a:lnTo>
                  <a:lnTo>
                    <a:pt x="12" y="499"/>
                  </a:lnTo>
                  <a:lnTo>
                    <a:pt x="14" y="488"/>
                  </a:lnTo>
                  <a:lnTo>
                    <a:pt x="16" y="477"/>
                  </a:lnTo>
                  <a:lnTo>
                    <a:pt x="18" y="466"/>
                  </a:lnTo>
                  <a:lnTo>
                    <a:pt x="20" y="455"/>
                  </a:lnTo>
                  <a:lnTo>
                    <a:pt x="22" y="445"/>
                  </a:lnTo>
                  <a:lnTo>
                    <a:pt x="24" y="435"/>
                  </a:lnTo>
                  <a:lnTo>
                    <a:pt x="26" y="424"/>
                  </a:lnTo>
                  <a:lnTo>
                    <a:pt x="28" y="415"/>
                  </a:lnTo>
                  <a:lnTo>
                    <a:pt x="30" y="405"/>
                  </a:lnTo>
                  <a:lnTo>
                    <a:pt x="32" y="395"/>
                  </a:lnTo>
                  <a:lnTo>
                    <a:pt x="34" y="386"/>
                  </a:lnTo>
                  <a:lnTo>
                    <a:pt x="36" y="376"/>
                  </a:lnTo>
                  <a:lnTo>
                    <a:pt x="38" y="367"/>
                  </a:lnTo>
                  <a:lnTo>
                    <a:pt x="40" y="358"/>
                  </a:lnTo>
                  <a:lnTo>
                    <a:pt x="42" y="349"/>
                  </a:lnTo>
                  <a:lnTo>
                    <a:pt x="44" y="341"/>
                  </a:lnTo>
                  <a:lnTo>
                    <a:pt x="46" y="332"/>
                  </a:lnTo>
                  <a:lnTo>
                    <a:pt x="48" y="324"/>
                  </a:lnTo>
                  <a:lnTo>
                    <a:pt x="50" y="316"/>
                  </a:lnTo>
                  <a:lnTo>
                    <a:pt x="52" y="308"/>
                  </a:lnTo>
                  <a:lnTo>
                    <a:pt x="54" y="300"/>
                  </a:lnTo>
                  <a:lnTo>
                    <a:pt x="56" y="292"/>
                  </a:lnTo>
                  <a:lnTo>
                    <a:pt x="58" y="284"/>
                  </a:lnTo>
                  <a:lnTo>
                    <a:pt x="60" y="277"/>
                  </a:lnTo>
                  <a:lnTo>
                    <a:pt x="62" y="270"/>
                  </a:lnTo>
                  <a:lnTo>
                    <a:pt x="64" y="263"/>
                  </a:lnTo>
                  <a:lnTo>
                    <a:pt x="66" y="255"/>
                  </a:lnTo>
                  <a:lnTo>
                    <a:pt x="68" y="249"/>
                  </a:lnTo>
                  <a:lnTo>
                    <a:pt x="70" y="242"/>
                  </a:lnTo>
                  <a:lnTo>
                    <a:pt x="72" y="235"/>
                  </a:lnTo>
                  <a:lnTo>
                    <a:pt x="74" y="229"/>
                  </a:lnTo>
                  <a:lnTo>
                    <a:pt x="76" y="223"/>
                  </a:lnTo>
                  <a:lnTo>
                    <a:pt x="78" y="216"/>
                  </a:lnTo>
                  <a:lnTo>
                    <a:pt x="80" y="210"/>
                  </a:lnTo>
                  <a:lnTo>
                    <a:pt x="82" y="205"/>
                  </a:lnTo>
                  <a:lnTo>
                    <a:pt x="84" y="199"/>
                  </a:lnTo>
                  <a:lnTo>
                    <a:pt x="86" y="193"/>
                  </a:lnTo>
                  <a:lnTo>
                    <a:pt x="88" y="188"/>
                  </a:lnTo>
                  <a:lnTo>
                    <a:pt x="90" y="182"/>
                  </a:lnTo>
                  <a:lnTo>
                    <a:pt x="92" y="177"/>
                  </a:lnTo>
                  <a:lnTo>
                    <a:pt x="94" y="172"/>
                  </a:lnTo>
                  <a:lnTo>
                    <a:pt x="96" y="167"/>
                  </a:lnTo>
                  <a:lnTo>
                    <a:pt x="98" y="162"/>
                  </a:lnTo>
                  <a:lnTo>
                    <a:pt x="100" y="158"/>
                  </a:lnTo>
                  <a:lnTo>
                    <a:pt x="102" y="153"/>
                  </a:lnTo>
                  <a:lnTo>
                    <a:pt x="104" y="149"/>
                  </a:lnTo>
                  <a:lnTo>
                    <a:pt x="106" y="144"/>
                  </a:lnTo>
                  <a:lnTo>
                    <a:pt x="108" y="140"/>
                  </a:lnTo>
                  <a:lnTo>
                    <a:pt x="110" y="136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0" y="117"/>
                  </a:lnTo>
                  <a:lnTo>
                    <a:pt x="122" y="114"/>
                  </a:lnTo>
                  <a:lnTo>
                    <a:pt x="124" y="111"/>
                  </a:lnTo>
                  <a:lnTo>
                    <a:pt x="126" y="108"/>
                  </a:lnTo>
                  <a:lnTo>
                    <a:pt x="128" y="105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4" y="96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2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8" y="81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6" y="74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70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7"/>
                  </a:lnTo>
                  <a:lnTo>
                    <a:pt x="170" y="66"/>
                  </a:lnTo>
                  <a:lnTo>
                    <a:pt x="172" y="65"/>
                  </a:lnTo>
                  <a:lnTo>
                    <a:pt x="174" y="65"/>
                  </a:lnTo>
                  <a:lnTo>
                    <a:pt x="176" y="64"/>
                  </a:lnTo>
                  <a:lnTo>
                    <a:pt x="178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2" y="68"/>
                  </a:lnTo>
                  <a:lnTo>
                    <a:pt x="214" y="69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8"/>
                  </a:lnTo>
                  <a:lnTo>
                    <a:pt x="230" y="79"/>
                  </a:lnTo>
                  <a:lnTo>
                    <a:pt x="232" y="81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40" y="87"/>
                  </a:lnTo>
                  <a:lnTo>
                    <a:pt x="242" y="89"/>
                  </a:lnTo>
                  <a:lnTo>
                    <a:pt x="244" y="91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0" y="97"/>
                  </a:lnTo>
                  <a:lnTo>
                    <a:pt x="252" y="99"/>
                  </a:lnTo>
                  <a:lnTo>
                    <a:pt x="254" y="101"/>
                  </a:lnTo>
                  <a:lnTo>
                    <a:pt x="256" y="104"/>
                  </a:lnTo>
                  <a:lnTo>
                    <a:pt x="258" y="106"/>
                  </a:lnTo>
                  <a:lnTo>
                    <a:pt x="260" y="108"/>
                  </a:lnTo>
                  <a:lnTo>
                    <a:pt x="262" y="111"/>
                  </a:lnTo>
                  <a:lnTo>
                    <a:pt x="264" y="113"/>
                  </a:lnTo>
                  <a:lnTo>
                    <a:pt x="266" y="115"/>
                  </a:lnTo>
                  <a:lnTo>
                    <a:pt x="268" y="118"/>
                  </a:lnTo>
                  <a:lnTo>
                    <a:pt x="270" y="120"/>
                  </a:lnTo>
                  <a:lnTo>
                    <a:pt x="272" y="123"/>
                  </a:lnTo>
                  <a:lnTo>
                    <a:pt x="274" y="126"/>
                  </a:lnTo>
                  <a:lnTo>
                    <a:pt x="276" y="128"/>
                  </a:lnTo>
                  <a:lnTo>
                    <a:pt x="278" y="131"/>
                  </a:lnTo>
                  <a:lnTo>
                    <a:pt x="280" y="134"/>
                  </a:lnTo>
                  <a:lnTo>
                    <a:pt x="282" y="136"/>
                  </a:lnTo>
                  <a:lnTo>
                    <a:pt x="284" y="139"/>
                  </a:lnTo>
                  <a:lnTo>
                    <a:pt x="286" y="142"/>
                  </a:lnTo>
                  <a:lnTo>
                    <a:pt x="288" y="145"/>
                  </a:lnTo>
                  <a:lnTo>
                    <a:pt x="290" y="148"/>
                  </a:lnTo>
                  <a:lnTo>
                    <a:pt x="292" y="151"/>
                  </a:lnTo>
                  <a:lnTo>
                    <a:pt x="294" y="154"/>
                  </a:lnTo>
                  <a:lnTo>
                    <a:pt x="296" y="157"/>
                  </a:lnTo>
                  <a:lnTo>
                    <a:pt x="298" y="160"/>
                  </a:lnTo>
                  <a:lnTo>
                    <a:pt x="300" y="163"/>
                  </a:lnTo>
                  <a:lnTo>
                    <a:pt x="302" y="166"/>
                  </a:lnTo>
                  <a:lnTo>
                    <a:pt x="304" y="169"/>
                  </a:lnTo>
                  <a:lnTo>
                    <a:pt x="306" y="172"/>
                  </a:lnTo>
                  <a:lnTo>
                    <a:pt x="308" y="175"/>
                  </a:lnTo>
                  <a:lnTo>
                    <a:pt x="310" y="178"/>
                  </a:lnTo>
                  <a:lnTo>
                    <a:pt x="312" y="181"/>
                  </a:lnTo>
                  <a:lnTo>
                    <a:pt x="314" y="185"/>
                  </a:lnTo>
                  <a:lnTo>
                    <a:pt x="316" y="188"/>
                  </a:lnTo>
                  <a:lnTo>
                    <a:pt x="318" y="191"/>
                  </a:lnTo>
                  <a:lnTo>
                    <a:pt x="320" y="194"/>
                  </a:lnTo>
                  <a:lnTo>
                    <a:pt x="322" y="198"/>
                  </a:lnTo>
                  <a:lnTo>
                    <a:pt x="324" y="201"/>
                  </a:lnTo>
                  <a:lnTo>
                    <a:pt x="326" y="204"/>
                  </a:lnTo>
                  <a:lnTo>
                    <a:pt x="328" y="208"/>
                  </a:lnTo>
                  <a:lnTo>
                    <a:pt x="330" y="211"/>
                  </a:lnTo>
                  <a:lnTo>
                    <a:pt x="332" y="214"/>
                  </a:lnTo>
                  <a:lnTo>
                    <a:pt x="334" y="218"/>
                  </a:lnTo>
                  <a:lnTo>
                    <a:pt x="336" y="221"/>
                  </a:lnTo>
                  <a:lnTo>
                    <a:pt x="338" y="224"/>
                  </a:lnTo>
                  <a:lnTo>
                    <a:pt x="340" y="228"/>
                  </a:lnTo>
                  <a:lnTo>
                    <a:pt x="342" y="231"/>
                  </a:lnTo>
                  <a:lnTo>
                    <a:pt x="344" y="235"/>
                  </a:lnTo>
                  <a:lnTo>
                    <a:pt x="346" y="238"/>
                  </a:lnTo>
                  <a:lnTo>
                    <a:pt x="348" y="241"/>
                  </a:lnTo>
                  <a:lnTo>
                    <a:pt x="350" y="245"/>
                  </a:lnTo>
                  <a:lnTo>
                    <a:pt x="352" y="248"/>
                  </a:lnTo>
                  <a:lnTo>
                    <a:pt x="354" y="252"/>
                  </a:lnTo>
                  <a:lnTo>
                    <a:pt x="356" y="255"/>
                  </a:lnTo>
                  <a:lnTo>
                    <a:pt x="358" y="258"/>
                  </a:lnTo>
                  <a:lnTo>
                    <a:pt x="360" y="262"/>
                  </a:lnTo>
                  <a:lnTo>
                    <a:pt x="362" y="265"/>
                  </a:lnTo>
                  <a:lnTo>
                    <a:pt x="364" y="269"/>
                  </a:lnTo>
                  <a:lnTo>
                    <a:pt x="366" y="272"/>
                  </a:lnTo>
                  <a:lnTo>
                    <a:pt x="368" y="275"/>
                  </a:lnTo>
                  <a:lnTo>
                    <a:pt x="370" y="279"/>
                  </a:lnTo>
                  <a:lnTo>
                    <a:pt x="372" y="282"/>
                  </a:lnTo>
                  <a:lnTo>
                    <a:pt x="374" y="286"/>
                  </a:lnTo>
                  <a:lnTo>
                    <a:pt x="376" y="289"/>
                  </a:lnTo>
                  <a:lnTo>
                    <a:pt x="378" y="292"/>
                  </a:lnTo>
                  <a:lnTo>
                    <a:pt x="380" y="296"/>
                  </a:lnTo>
                  <a:lnTo>
                    <a:pt x="382" y="299"/>
                  </a:lnTo>
                  <a:lnTo>
                    <a:pt x="384" y="302"/>
                  </a:lnTo>
                  <a:lnTo>
                    <a:pt x="386" y="305"/>
                  </a:lnTo>
                  <a:lnTo>
                    <a:pt x="388" y="309"/>
                  </a:lnTo>
                  <a:lnTo>
                    <a:pt x="390" y="312"/>
                  </a:lnTo>
                  <a:lnTo>
                    <a:pt x="392" y="315"/>
                  </a:lnTo>
                  <a:lnTo>
                    <a:pt x="394" y="318"/>
                  </a:lnTo>
                  <a:lnTo>
                    <a:pt x="396" y="322"/>
                  </a:lnTo>
                  <a:lnTo>
                    <a:pt x="398" y="325"/>
                  </a:lnTo>
                  <a:lnTo>
                    <a:pt x="400" y="328"/>
                  </a:lnTo>
                  <a:lnTo>
                    <a:pt x="402" y="331"/>
                  </a:lnTo>
                  <a:lnTo>
                    <a:pt x="404" y="334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10" y="343"/>
                  </a:lnTo>
                  <a:lnTo>
                    <a:pt x="412" y="346"/>
                  </a:lnTo>
                  <a:lnTo>
                    <a:pt x="414" y="349"/>
                  </a:lnTo>
                  <a:lnTo>
                    <a:pt x="416" y="352"/>
                  </a:lnTo>
                  <a:lnTo>
                    <a:pt x="418" y="355"/>
                  </a:lnTo>
                  <a:lnTo>
                    <a:pt x="420" y="358"/>
                  </a:lnTo>
                  <a:lnTo>
                    <a:pt x="422" y="361"/>
                  </a:lnTo>
                  <a:lnTo>
                    <a:pt x="424" y="363"/>
                  </a:lnTo>
                  <a:lnTo>
                    <a:pt x="426" y="366"/>
                  </a:lnTo>
                  <a:lnTo>
                    <a:pt x="428" y="369"/>
                  </a:lnTo>
                  <a:lnTo>
                    <a:pt x="430" y="372"/>
                  </a:lnTo>
                  <a:lnTo>
                    <a:pt x="432" y="374"/>
                  </a:lnTo>
                  <a:lnTo>
                    <a:pt x="434" y="377"/>
                  </a:lnTo>
                  <a:lnTo>
                    <a:pt x="436" y="379"/>
                  </a:lnTo>
                  <a:lnTo>
                    <a:pt x="438" y="382"/>
                  </a:lnTo>
                  <a:lnTo>
                    <a:pt x="440" y="384"/>
                  </a:lnTo>
                  <a:lnTo>
                    <a:pt x="442" y="387"/>
                  </a:lnTo>
                  <a:lnTo>
                    <a:pt x="444" y="389"/>
                  </a:lnTo>
                  <a:lnTo>
                    <a:pt x="446" y="392"/>
                  </a:lnTo>
                  <a:lnTo>
                    <a:pt x="448" y="394"/>
                  </a:lnTo>
                  <a:lnTo>
                    <a:pt x="450" y="396"/>
                  </a:lnTo>
                  <a:lnTo>
                    <a:pt x="452" y="398"/>
                  </a:lnTo>
                  <a:lnTo>
                    <a:pt x="454" y="400"/>
                  </a:lnTo>
                  <a:lnTo>
                    <a:pt x="456" y="403"/>
                  </a:lnTo>
                  <a:lnTo>
                    <a:pt x="458" y="405"/>
                  </a:lnTo>
                  <a:lnTo>
                    <a:pt x="460" y="407"/>
                  </a:lnTo>
                  <a:lnTo>
                    <a:pt x="462" y="408"/>
                  </a:lnTo>
                  <a:lnTo>
                    <a:pt x="464" y="410"/>
                  </a:lnTo>
                  <a:lnTo>
                    <a:pt x="466" y="412"/>
                  </a:lnTo>
                  <a:lnTo>
                    <a:pt x="468" y="414"/>
                  </a:lnTo>
                  <a:lnTo>
                    <a:pt x="470" y="416"/>
                  </a:lnTo>
                  <a:lnTo>
                    <a:pt x="472" y="417"/>
                  </a:lnTo>
                  <a:lnTo>
                    <a:pt x="474" y="419"/>
                  </a:lnTo>
                  <a:lnTo>
                    <a:pt x="476" y="420"/>
                  </a:lnTo>
                  <a:lnTo>
                    <a:pt x="478" y="422"/>
                  </a:lnTo>
                  <a:lnTo>
                    <a:pt x="480" y="423"/>
                  </a:lnTo>
                  <a:lnTo>
                    <a:pt x="482" y="425"/>
                  </a:lnTo>
                  <a:lnTo>
                    <a:pt x="484" y="426"/>
                  </a:lnTo>
                  <a:lnTo>
                    <a:pt x="486" y="427"/>
                  </a:lnTo>
                  <a:lnTo>
                    <a:pt x="488" y="428"/>
                  </a:lnTo>
                  <a:lnTo>
                    <a:pt x="490" y="429"/>
                  </a:lnTo>
                  <a:lnTo>
                    <a:pt x="492" y="430"/>
                  </a:lnTo>
                  <a:lnTo>
                    <a:pt x="494" y="431"/>
                  </a:lnTo>
                  <a:lnTo>
                    <a:pt x="496" y="432"/>
                  </a:lnTo>
                  <a:lnTo>
                    <a:pt x="498" y="433"/>
                  </a:lnTo>
                  <a:lnTo>
                    <a:pt x="500" y="434"/>
                  </a:lnTo>
                  <a:lnTo>
                    <a:pt x="502" y="434"/>
                  </a:lnTo>
                  <a:lnTo>
                    <a:pt x="504" y="435"/>
                  </a:lnTo>
                  <a:lnTo>
                    <a:pt x="506" y="436"/>
                  </a:lnTo>
                  <a:lnTo>
                    <a:pt x="508" y="436"/>
                  </a:lnTo>
                  <a:lnTo>
                    <a:pt x="510" y="436"/>
                  </a:lnTo>
                  <a:lnTo>
                    <a:pt x="512" y="437"/>
                  </a:lnTo>
                  <a:lnTo>
                    <a:pt x="514" y="437"/>
                  </a:lnTo>
                  <a:lnTo>
                    <a:pt x="516" y="437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7"/>
                  </a:lnTo>
                  <a:lnTo>
                    <a:pt x="524" y="436"/>
                  </a:lnTo>
                  <a:lnTo>
                    <a:pt x="526" y="436"/>
                  </a:lnTo>
                  <a:lnTo>
                    <a:pt x="528" y="436"/>
                  </a:lnTo>
                  <a:lnTo>
                    <a:pt x="530" y="435"/>
                  </a:lnTo>
                  <a:lnTo>
                    <a:pt x="532" y="435"/>
                  </a:lnTo>
                  <a:lnTo>
                    <a:pt x="534" y="434"/>
                  </a:lnTo>
                  <a:lnTo>
                    <a:pt x="536" y="433"/>
                  </a:lnTo>
                  <a:lnTo>
                    <a:pt x="538" y="432"/>
                  </a:lnTo>
                  <a:lnTo>
                    <a:pt x="540" y="431"/>
                  </a:lnTo>
                  <a:lnTo>
                    <a:pt x="542" y="430"/>
                  </a:lnTo>
                  <a:lnTo>
                    <a:pt x="544" y="429"/>
                  </a:lnTo>
                  <a:lnTo>
                    <a:pt x="546" y="428"/>
                  </a:lnTo>
                  <a:lnTo>
                    <a:pt x="548" y="427"/>
                  </a:lnTo>
                  <a:lnTo>
                    <a:pt x="550" y="425"/>
                  </a:lnTo>
                  <a:lnTo>
                    <a:pt x="552" y="424"/>
                  </a:lnTo>
                  <a:lnTo>
                    <a:pt x="554" y="422"/>
                  </a:lnTo>
                  <a:lnTo>
                    <a:pt x="556" y="420"/>
                  </a:lnTo>
                  <a:lnTo>
                    <a:pt x="558" y="419"/>
                  </a:lnTo>
                  <a:lnTo>
                    <a:pt x="560" y="417"/>
                  </a:lnTo>
                  <a:lnTo>
                    <a:pt x="562" y="415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8" y="408"/>
                  </a:lnTo>
                  <a:lnTo>
                    <a:pt x="570" y="405"/>
                  </a:lnTo>
                  <a:lnTo>
                    <a:pt x="572" y="403"/>
                  </a:lnTo>
                  <a:lnTo>
                    <a:pt x="574" y="400"/>
                  </a:lnTo>
                  <a:lnTo>
                    <a:pt x="576" y="397"/>
                  </a:lnTo>
                  <a:lnTo>
                    <a:pt x="578" y="394"/>
                  </a:lnTo>
                  <a:lnTo>
                    <a:pt x="580" y="391"/>
                  </a:lnTo>
                  <a:lnTo>
                    <a:pt x="582" y="388"/>
                  </a:lnTo>
                  <a:lnTo>
                    <a:pt x="584" y="385"/>
                  </a:lnTo>
                  <a:lnTo>
                    <a:pt x="586" y="382"/>
                  </a:lnTo>
                  <a:lnTo>
                    <a:pt x="588" y="378"/>
                  </a:lnTo>
                  <a:lnTo>
                    <a:pt x="590" y="375"/>
                  </a:lnTo>
                  <a:lnTo>
                    <a:pt x="592" y="371"/>
                  </a:lnTo>
                  <a:lnTo>
                    <a:pt x="594" y="367"/>
                  </a:lnTo>
                  <a:lnTo>
                    <a:pt x="596" y="363"/>
                  </a:lnTo>
                  <a:lnTo>
                    <a:pt x="598" y="359"/>
                  </a:lnTo>
                  <a:lnTo>
                    <a:pt x="600" y="355"/>
                  </a:lnTo>
                  <a:lnTo>
                    <a:pt x="602" y="350"/>
                  </a:lnTo>
                  <a:lnTo>
                    <a:pt x="604" y="346"/>
                  </a:lnTo>
                  <a:lnTo>
                    <a:pt x="606" y="341"/>
                  </a:lnTo>
                  <a:lnTo>
                    <a:pt x="608" y="337"/>
                  </a:lnTo>
                  <a:lnTo>
                    <a:pt x="610" y="332"/>
                  </a:lnTo>
                  <a:lnTo>
                    <a:pt x="612" y="327"/>
                  </a:lnTo>
                  <a:lnTo>
                    <a:pt x="614" y="322"/>
                  </a:lnTo>
                  <a:lnTo>
                    <a:pt x="616" y="317"/>
                  </a:lnTo>
                  <a:lnTo>
                    <a:pt x="618" y="311"/>
                  </a:lnTo>
                  <a:lnTo>
                    <a:pt x="620" y="306"/>
                  </a:lnTo>
                  <a:lnTo>
                    <a:pt x="622" y="300"/>
                  </a:lnTo>
                  <a:lnTo>
                    <a:pt x="624" y="294"/>
                  </a:lnTo>
                  <a:lnTo>
                    <a:pt x="626" y="288"/>
                  </a:lnTo>
                  <a:lnTo>
                    <a:pt x="628" y="282"/>
                  </a:lnTo>
                  <a:lnTo>
                    <a:pt x="630" y="276"/>
                  </a:lnTo>
                  <a:lnTo>
                    <a:pt x="632" y="270"/>
                  </a:lnTo>
                  <a:lnTo>
                    <a:pt x="634" y="263"/>
                  </a:lnTo>
                  <a:lnTo>
                    <a:pt x="636" y="257"/>
                  </a:lnTo>
                  <a:lnTo>
                    <a:pt x="638" y="250"/>
                  </a:lnTo>
                  <a:lnTo>
                    <a:pt x="640" y="243"/>
                  </a:lnTo>
                  <a:lnTo>
                    <a:pt x="642" y="236"/>
                  </a:lnTo>
                  <a:lnTo>
                    <a:pt x="644" y="229"/>
                  </a:lnTo>
                  <a:lnTo>
                    <a:pt x="646" y="222"/>
                  </a:lnTo>
                  <a:lnTo>
                    <a:pt x="648" y="214"/>
                  </a:lnTo>
                  <a:lnTo>
                    <a:pt x="650" y="207"/>
                  </a:lnTo>
                  <a:lnTo>
                    <a:pt x="652" y="199"/>
                  </a:lnTo>
                  <a:lnTo>
                    <a:pt x="654" y="191"/>
                  </a:lnTo>
                  <a:lnTo>
                    <a:pt x="656" y="183"/>
                  </a:lnTo>
                  <a:lnTo>
                    <a:pt x="658" y="175"/>
                  </a:lnTo>
                  <a:lnTo>
                    <a:pt x="660" y="166"/>
                  </a:lnTo>
                  <a:lnTo>
                    <a:pt x="662" y="158"/>
                  </a:lnTo>
                  <a:lnTo>
                    <a:pt x="664" y="149"/>
                  </a:lnTo>
                  <a:lnTo>
                    <a:pt x="666" y="140"/>
                  </a:lnTo>
                  <a:lnTo>
                    <a:pt x="668" y="131"/>
                  </a:lnTo>
                  <a:lnTo>
                    <a:pt x="670" y="122"/>
                  </a:lnTo>
                  <a:lnTo>
                    <a:pt x="672" y="113"/>
                  </a:lnTo>
                  <a:lnTo>
                    <a:pt x="674" y="103"/>
                  </a:lnTo>
                  <a:lnTo>
                    <a:pt x="676" y="94"/>
                  </a:lnTo>
                  <a:lnTo>
                    <a:pt x="678" y="84"/>
                  </a:lnTo>
                  <a:lnTo>
                    <a:pt x="680" y="74"/>
                  </a:lnTo>
                  <a:lnTo>
                    <a:pt x="682" y="64"/>
                  </a:lnTo>
                  <a:lnTo>
                    <a:pt x="684" y="54"/>
                  </a:lnTo>
                  <a:lnTo>
                    <a:pt x="686" y="43"/>
                  </a:lnTo>
                  <a:lnTo>
                    <a:pt x="688" y="32"/>
                  </a:lnTo>
                  <a:lnTo>
                    <a:pt x="690" y="22"/>
                  </a:lnTo>
                  <a:lnTo>
                    <a:pt x="692" y="11"/>
                  </a:lnTo>
                  <a:lnTo>
                    <a:pt x="694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 type="stealth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5" name="Freeform 626"/>
          <p:cNvSpPr>
            <a:spLocks/>
          </p:cNvSpPr>
          <p:nvPr/>
        </p:nvSpPr>
        <p:spPr bwMode="auto">
          <a:xfrm>
            <a:off x="3270820" y="1701056"/>
            <a:ext cx="2897188" cy="5040312"/>
          </a:xfrm>
          <a:custGeom>
            <a:avLst/>
            <a:gdLst>
              <a:gd name="T0" fmla="*/ 6 w 476"/>
              <a:gd name="T1" fmla="*/ 547 h 566"/>
              <a:gd name="T2" fmla="*/ 14 w 476"/>
              <a:gd name="T3" fmla="*/ 522 h 566"/>
              <a:gd name="T4" fmla="*/ 22 w 476"/>
              <a:gd name="T5" fmla="*/ 499 h 566"/>
              <a:gd name="T6" fmla="*/ 30 w 476"/>
              <a:gd name="T7" fmla="*/ 478 h 566"/>
              <a:gd name="T8" fmla="*/ 38 w 476"/>
              <a:gd name="T9" fmla="*/ 459 h 566"/>
              <a:gd name="T10" fmla="*/ 46 w 476"/>
              <a:gd name="T11" fmla="*/ 441 h 566"/>
              <a:gd name="T12" fmla="*/ 54 w 476"/>
              <a:gd name="T13" fmla="*/ 425 h 566"/>
              <a:gd name="T14" fmla="*/ 62 w 476"/>
              <a:gd name="T15" fmla="*/ 410 h 566"/>
              <a:gd name="T16" fmla="*/ 70 w 476"/>
              <a:gd name="T17" fmla="*/ 396 h 566"/>
              <a:gd name="T18" fmla="*/ 78 w 476"/>
              <a:gd name="T19" fmla="*/ 384 h 566"/>
              <a:gd name="T20" fmla="*/ 86 w 476"/>
              <a:gd name="T21" fmla="*/ 372 h 566"/>
              <a:gd name="T22" fmla="*/ 94 w 476"/>
              <a:gd name="T23" fmla="*/ 362 h 566"/>
              <a:gd name="T24" fmla="*/ 102 w 476"/>
              <a:gd name="T25" fmla="*/ 354 h 566"/>
              <a:gd name="T26" fmla="*/ 110 w 476"/>
              <a:gd name="T27" fmla="*/ 346 h 566"/>
              <a:gd name="T28" fmla="*/ 118 w 476"/>
              <a:gd name="T29" fmla="*/ 339 h 566"/>
              <a:gd name="T30" fmla="*/ 126 w 476"/>
              <a:gd name="T31" fmla="*/ 333 h 566"/>
              <a:gd name="T32" fmla="*/ 134 w 476"/>
              <a:gd name="T33" fmla="*/ 328 h 566"/>
              <a:gd name="T34" fmla="*/ 142 w 476"/>
              <a:gd name="T35" fmla="*/ 324 h 566"/>
              <a:gd name="T36" fmla="*/ 150 w 476"/>
              <a:gd name="T37" fmla="*/ 320 h 566"/>
              <a:gd name="T38" fmla="*/ 158 w 476"/>
              <a:gd name="T39" fmla="*/ 317 h 566"/>
              <a:gd name="T40" fmla="*/ 166 w 476"/>
              <a:gd name="T41" fmla="*/ 315 h 566"/>
              <a:gd name="T42" fmla="*/ 174 w 476"/>
              <a:gd name="T43" fmla="*/ 313 h 566"/>
              <a:gd name="T44" fmla="*/ 182 w 476"/>
              <a:gd name="T45" fmla="*/ 311 h 566"/>
              <a:gd name="T46" fmla="*/ 190 w 476"/>
              <a:gd name="T47" fmla="*/ 310 h 566"/>
              <a:gd name="T48" fmla="*/ 198 w 476"/>
              <a:gd name="T49" fmla="*/ 310 h 566"/>
              <a:gd name="T50" fmla="*/ 206 w 476"/>
              <a:gd name="T51" fmla="*/ 309 h 566"/>
              <a:gd name="T52" fmla="*/ 214 w 476"/>
              <a:gd name="T53" fmla="*/ 309 h 566"/>
              <a:gd name="T54" fmla="*/ 222 w 476"/>
              <a:gd name="T55" fmla="*/ 309 h 566"/>
              <a:gd name="T56" fmla="*/ 230 w 476"/>
              <a:gd name="T57" fmla="*/ 309 h 566"/>
              <a:gd name="T58" fmla="*/ 238 w 476"/>
              <a:gd name="T59" fmla="*/ 309 h 566"/>
              <a:gd name="T60" fmla="*/ 246 w 476"/>
              <a:gd name="T61" fmla="*/ 309 h 566"/>
              <a:gd name="T62" fmla="*/ 254 w 476"/>
              <a:gd name="T63" fmla="*/ 309 h 566"/>
              <a:gd name="T64" fmla="*/ 262 w 476"/>
              <a:gd name="T65" fmla="*/ 308 h 566"/>
              <a:gd name="T66" fmla="*/ 270 w 476"/>
              <a:gd name="T67" fmla="*/ 308 h 566"/>
              <a:gd name="T68" fmla="*/ 278 w 476"/>
              <a:gd name="T69" fmla="*/ 307 h 566"/>
              <a:gd name="T70" fmla="*/ 286 w 476"/>
              <a:gd name="T71" fmla="*/ 305 h 566"/>
              <a:gd name="T72" fmla="*/ 294 w 476"/>
              <a:gd name="T73" fmla="*/ 304 h 566"/>
              <a:gd name="T74" fmla="*/ 302 w 476"/>
              <a:gd name="T75" fmla="*/ 301 h 566"/>
              <a:gd name="T76" fmla="*/ 310 w 476"/>
              <a:gd name="T77" fmla="*/ 299 h 566"/>
              <a:gd name="T78" fmla="*/ 318 w 476"/>
              <a:gd name="T79" fmla="*/ 295 h 566"/>
              <a:gd name="T80" fmla="*/ 326 w 476"/>
              <a:gd name="T81" fmla="*/ 291 h 566"/>
              <a:gd name="T82" fmla="*/ 334 w 476"/>
              <a:gd name="T83" fmla="*/ 286 h 566"/>
              <a:gd name="T84" fmla="*/ 342 w 476"/>
              <a:gd name="T85" fmla="*/ 280 h 566"/>
              <a:gd name="T86" fmla="*/ 350 w 476"/>
              <a:gd name="T87" fmla="*/ 273 h 566"/>
              <a:gd name="T88" fmla="*/ 358 w 476"/>
              <a:gd name="T89" fmla="*/ 266 h 566"/>
              <a:gd name="T90" fmla="*/ 366 w 476"/>
              <a:gd name="T91" fmla="*/ 257 h 566"/>
              <a:gd name="T92" fmla="*/ 374 w 476"/>
              <a:gd name="T93" fmla="*/ 247 h 566"/>
              <a:gd name="T94" fmla="*/ 382 w 476"/>
              <a:gd name="T95" fmla="*/ 236 h 566"/>
              <a:gd name="T96" fmla="*/ 390 w 476"/>
              <a:gd name="T97" fmla="*/ 224 h 566"/>
              <a:gd name="T98" fmla="*/ 398 w 476"/>
              <a:gd name="T99" fmla="*/ 211 h 566"/>
              <a:gd name="T100" fmla="*/ 406 w 476"/>
              <a:gd name="T101" fmla="*/ 196 h 566"/>
              <a:gd name="T102" fmla="*/ 414 w 476"/>
              <a:gd name="T103" fmla="*/ 180 h 566"/>
              <a:gd name="T104" fmla="*/ 422 w 476"/>
              <a:gd name="T105" fmla="*/ 162 h 566"/>
              <a:gd name="T106" fmla="*/ 430 w 476"/>
              <a:gd name="T107" fmla="*/ 143 h 566"/>
              <a:gd name="T108" fmla="*/ 438 w 476"/>
              <a:gd name="T109" fmla="*/ 122 h 566"/>
              <a:gd name="T110" fmla="*/ 446 w 476"/>
              <a:gd name="T111" fmla="*/ 100 h 566"/>
              <a:gd name="T112" fmla="*/ 454 w 476"/>
              <a:gd name="T113" fmla="*/ 76 h 566"/>
              <a:gd name="T114" fmla="*/ 462 w 476"/>
              <a:gd name="T115" fmla="*/ 50 h 566"/>
              <a:gd name="T116" fmla="*/ 470 w 476"/>
              <a:gd name="T117" fmla="*/ 22 h 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6"/>
              <a:gd name="T178" fmla="*/ 0 h 566"/>
              <a:gd name="T179" fmla="*/ 476 w 476"/>
              <a:gd name="T180" fmla="*/ 566 h 5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6" h="566">
                <a:moveTo>
                  <a:pt x="0" y="566"/>
                </a:moveTo>
                <a:lnTo>
                  <a:pt x="2" y="560"/>
                </a:lnTo>
                <a:lnTo>
                  <a:pt x="4" y="553"/>
                </a:lnTo>
                <a:lnTo>
                  <a:pt x="6" y="547"/>
                </a:lnTo>
                <a:lnTo>
                  <a:pt x="8" y="540"/>
                </a:lnTo>
                <a:lnTo>
                  <a:pt x="10" y="534"/>
                </a:lnTo>
                <a:lnTo>
                  <a:pt x="12" y="528"/>
                </a:lnTo>
                <a:lnTo>
                  <a:pt x="14" y="522"/>
                </a:lnTo>
                <a:lnTo>
                  <a:pt x="16" y="516"/>
                </a:lnTo>
                <a:lnTo>
                  <a:pt x="18" y="511"/>
                </a:lnTo>
                <a:lnTo>
                  <a:pt x="20" y="505"/>
                </a:lnTo>
                <a:lnTo>
                  <a:pt x="22" y="499"/>
                </a:lnTo>
                <a:lnTo>
                  <a:pt x="24" y="494"/>
                </a:lnTo>
                <a:lnTo>
                  <a:pt x="26" y="489"/>
                </a:lnTo>
                <a:lnTo>
                  <a:pt x="28" y="483"/>
                </a:lnTo>
                <a:lnTo>
                  <a:pt x="30" y="478"/>
                </a:lnTo>
                <a:lnTo>
                  <a:pt x="32" y="473"/>
                </a:lnTo>
                <a:lnTo>
                  <a:pt x="34" y="468"/>
                </a:lnTo>
                <a:lnTo>
                  <a:pt x="36" y="464"/>
                </a:lnTo>
                <a:lnTo>
                  <a:pt x="38" y="459"/>
                </a:lnTo>
                <a:lnTo>
                  <a:pt x="40" y="454"/>
                </a:lnTo>
                <a:lnTo>
                  <a:pt x="42" y="450"/>
                </a:lnTo>
                <a:lnTo>
                  <a:pt x="44" y="445"/>
                </a:lnTo>
                <a:lnTo>
                  <a:pt x="46" y="441"/>
                </a:lnTo>
                <a:lnTo>
                  <a:pt x="48" y="437"/>
                </a:lnTo>
                <a:lnTo>
                  <a:pt x="50" y="433"/>
                </a:lnTo>
                <a:lnTo>
                  <a:pt x="52" y="428"/>
                </a:lnTo>
                <a:lnTo>
                  <a:pt x="54" y="425"/>
                </a:lnTo>
                <a:lnTo>
                  <a:pt x="56" y="421"/>
                </a:lnTo>
                <a:lnTo>
                  <a:pt x="58" y="417"/>
                </a:lnTo>
                <a:lnTo>
                  <a:pt x="60" y="413"/>
                </a:lnTo>
                <a:lnTo>
                  <a:pt x="62" y="410"/>
                </a:lnTo>
                <a:lnTo>
                  <a:pt x="64" y="406"/>
                </a:lnTo>
                <a:lnTo>
                  <a:pt x="66" y="403"/>
                </a:lnTo>
                <a:lnTo>
                  <a:pt x="68" y="399"/>
                </a:lnTo>
                <a:lnTo>
                  <a:pt x="70" y="396"/>
                </a:lnTo>
                <a:lnTo>
                  <a:pt x="72" y="393"/>
                </a:lnTo>
                <a:lnTo>
                  <a:pt x="74" y="390"/>
                </a:lnTo>
                <a:lnTo>
                  <a:pt x="76" y="387"/>
                </a:lnTo>
                <a:lnTo>
                  <a:pt x="78" y="384"/>
                </a:lnTo>
                <a:lnTo>
                  <a:pt x="80" y="381"/>
                </a:lnTo>
                <a:lnTo>
                  <a:pt x="82" y="378"/>
                </a:lnTo>
                <a:lnTo>
                  <a:pt x="84" y="375"/>
                </a:lnTo>
                <a:lnTo>
                  <a:pt x="86" y="372"/>
                </a:lnTo>
                <a:lnTo>
                  <a:pt x="88" y="370"/>
                </a:lnTo>
                <a:lnTo>
                  <a:pt x="90" y="367"/>
                </a:lnTo>
                <a:lnTo>
                  <a:pt x="92" y="365"/>
                </a:lnTo>
                <a:lnTo>
                  <a:pt x="94" y="362"/>
                </a:lnTo>
                <a:lnTo>
                  <a:pt x="96" y="360"/>
                </a:lnTo>
                <a:lnTo>
                  <a:pt x="98" y="358"/>
                </a:lnTo>
                <a:lnTo>
                  <a:pt x="100" y="356"/>
                </a:lnTo>
                <a:lnTo>
                  <a:pt x="102" y="354"/>
                </a:lnTo>
                <a:lnTo>
                  <a:pt x="104" y="352"/>
                </a:lnTo>
                <a:lnTo>
                  <a:pt x="106" y="350"/>
                </a:lnTo>
                <a:lnTo>
                  <a:pt x="108" y="348"/>
                </a:lnTo>
                <a:lnTo>
                  <a:pt x="110" y="346"/>
                </a:lnTo>
                <a:lnTo>
                  <a:pt x="112" y="344"/>
                </a:lnTo>
                <a:lnTo>
                  <a:pt x="114" y="342"/>
                </a:lnTo>
                <a:lnTo>
                  <a:pt x="116" y="341"/>
                </a:lnTo>
                <a:lnTo>
                  <a:pt x="118" y="339"/>
                </a:lnTo>
                <a:lnTo>
                  <a:pt x="120" y="337"/>
                </a:lnTo>
                <a:lnTo>
                  <a:pt x="122" y="336"/>
                </a:lnTo>
                <a:lnTo>
                  <a:pt x="124" y="334"/>
                </a:lnTo>
                <a:lnTo>
                  <a:pt x="126" y="333"/>
                </a:lnTo>
                <a:lnTo>
                  <a:pt x="128" y="332"/>
                </a:lnTo>
                <a:lnTo>
                  <a:pt x="130" y="330"/>
                </a:lnTo>
                <a:lnTo>
                  <a:pt x="132" y="329"/>
                </a:lnTo>
                <a:lnTo>
                  <a:pt x="134" y="328"/>
                </a:lnTo>
                <a:lnTo>
                  <a:pt x="136" y="327"/>
                </a:lnTo>
                <a:lnTo>
                  <a:pt x="138" y="326"/>
                </a:lnTo>
                <a:lnTo>
                  <a:pt x="140" y="325"/>
                </a:lnTo>
                <a:lnTo>
                  <a:pt x="142" y="324"/>
                </a:lnTo>
                <a:lnTo>
                  <a:pt x="144" y="323"/>
                </a:lnTo>
                <a:lnTo>
                  <a:pt x="146" y="322"/>
                </a:lnTo>
                <a:lnTo>
                  <a:pt x="148" y="321"/>
                </a:lnTo>
                <a:lnTo>
                  <a:pt x="150" y="320"/>
                </a:lnTo>
                <a:lnTo>
                  <a:pt x="152" y="319"/>
                </a:lnTo>
                <a:lnTo>
                  <a:pt x="154" y="318"/>
                </a:lnTo>
                <a:lnTo>
                  <a:pt x="156" y="318"/>
                </a:lnTo>
                <a:lnTo>
                  <a:pt x="158" y="317"/>
                </a:lnTo>
                <a:lnTo>
                  <a:pt x="160" y="316"/>
                </a:lnTo>
                <a:lnTo>
                  <a:pt x="162" y="316"/>
                </a:lnTo>
                <a:lnTo>
                  <a:pt x="164" y="315"/>
                </a:lnTo>
                <a:lnTo>
                  <a:pt x="166" y="315"/>
                </a:lnTo>
                <a:lnTo>
                  <a:pt x="168" y="314"/>
                </a:lnTo>
                <a:lnTo>
                  <a:pt x="170" y="314"/>
                </a:lnTo>
                <a:lnTo>
                  <a:pt x="172" y="313"/>
                </a:lnTo>
                <a:lnTo>
                  <a:pt x="174" y="313"/>
                </a:lnTo>
                <a:lnTo>
                  <a:pt x="176" y="312"/>
                </a:lnTo>
                <a:lnTo>
                  <a:pt x="178" y="312"/>
                </a:lnTo>
                <a:lnTo>
                  <a:pt x="180" y="312"/>
                </a:lnTo>
                <a:lnTo>
                  <a:pt x="182" y="311"/>
                </a:lnTo>
                <a:lnTo>
                  <a:pt x="184" y="311"/>
                </a:lnTo>
                <a:lnTo>
                  <a:pt x="186" y="311"/>
                </a:lnTo>
                <a:lnTo>
                  <a:pt x="188" y="311"/>
                </a:lnTo>
                <a:lnTo>
                  <a:pt x="190" y="310"/>
                </a:lnTo>
                <a:lnTo>
                  <a:pt x="192" y="310"/>
                </a:lnTo>
                <a:lnTo>
                  <a:pt x="194" y="310"/>
                </a:lnTo>
                <a:lnTo>
                  <a:pt x="196" y="310"/>
                </a:lnTo>
                <a:lnTo>
                  <a:pt x="198" y="310"/>
                </a:lnTo>
                <a:lnTo>
                  <a:pt x="200" y="310"/>
                </a:lnTo>
                <a:lnTo>
                  <a:pt x="202" y="309"/>
                </a:lnTo>
                <a:lnTo>
                  <a:pt x="204" y="309"/>
                </a:lnTo>
                <a:lnTo>
                  <a:pt x="206" y="309"/>
                </a:lnTo>
                <a:lnTo>
                  <a:pt x="208" y="309"/>
                </a:lnTo>
                <a:lnTo>
                  <a:pt x="210" y="309"/>
                </a:lnTo>
                <a:lnTo>
                  <a:pt x="212" y="309"/>
                </a:lnTo>
                <a:lnTo>
                  <a:pt x="214" y="309"/>
                </a:lnTo>
                <a:lnTo>
                  <a:pt x="216" y="309"/>
                </a:lnTo>
                <a:lnTo>
                  <a:pt x="218" y="309"/>
                </a:lnTo>
                <a:lnTo>
                  <a:pt x="220" y="309"/>
                </a:lnTo>
                <a:lnTo>
                  <a:pt x="222" y="309"/>
                </a:lnTo>
                <a:lnTo>
                  <a:pt x="224" y="309"/>
                </a:lnTo>
                <a:lnTo>
                  <a:pt x="226" y="309"/>
                </a:lnTo>
                <a:lnTo>
                  <a:pt x="228" y="309"/>
                </a:lnTo>
                <a:lnTo>
                  <a:pt x="230" y="309"/>
                </a:lnTo>
                <a:lnTo>
                  <a:pt x="232" y="309"/>
                </a:lnTo>
                <a:lnTo>
                  <a:pt x="234" y="309"/>
                </a:lnTo>
                <a:lnTo>
                  <a:pt x="236" y="309"/>
                </a:lnTo>
                <a:lnTo>
                  <a:pt x="238" y="309"/>
                </a:lnTo>
                <a:lnTo>
                  <a:pt x="240" y="309"/>
                </a:lnTo>
                <a:lnTo>
                  <a:pt x="242" y="309"/>
                </a:lnTo>
                <a:lnTo>
                  <a:pt x="244" y="309"/>
                </a:lnTo>
                <a:lnTo>
                  <a:pt x="246" y="309"/>
                </a:lnTo>
                <a:lnTo>
                  <a:pt x="248" y="309"/>
                </a:lnTo>
                <a:lnTo>
                  <a:pt x="250" y="309"/>
                </a:lnTo>
                <a:lnTo>
                  <a:pt x="252" y="309"/>
                </a:lnTo>
                <a:lnTo>
                  <a:pt x="254" y="309"/>
                </a:lnTo>
                <a:lnTo>
                  <a:pt x="256" y="309"/>
                </a:lnTo>
                <a:lnTo>
                  <a:pt x="258" y="309"/>
                </a:lnTo>
                <a:lnTo>
                  <a:pt x="260" y="308"/>
                </a:lnTo>
                <a:lnTo>
                  <a:pt x="262" y="308"/>
                </a:lnTo>
                <a:lnTo>
                  <a:pt x="264" y="308"/>
                </a:lnTo>
                <a:lnTo>
                  <a:pt x="266" y="308"/>
                </a:lnTo>
                <a:lnTo>
                  <a:pt x="268" y="308"/>
                </a:lnTo>
                <a:lnTo>
                  <a:pt x="270" y="308"/>
                </a:lnTo>
                <a:lnTo>
                  <a:pt x="272" y="308"/>
                </a:lnTo>
                <a:lnTo>
                  <a:pt x="274" y="307"/>
                </a:lnTo>
                <a:lnTo>
                  <a:pt x="276" y="307"/>
                </a:lnTo>
                <a:lnTo>
                  <a:pt x="278" y="307"/>
                </a:lnTo>
                <a:lnTo>
                  <a:pt x="280" y="306"/>
                </a:lnTo>
                <a:lnTo>
                  <a:pt x="282" y="306"/>
                </a:lnTo>
                <a:lnTo>
                  <a:pt x="284" y="306"/>
                </a:lnTo>
                <a:lnTo>
                  <a:pt x="286" y="305"/>
                </a:lnTo>
                <a:lnTo>
                  <a:pt x="288" y="305"/>
                </a:lnTo>
                <a:lnTo>
                  <a:pt x="290" y="305"/>
                </a:lnTo>
                <a:lnTo>
                  <a:pt x="292" y="304"/>
                </a:lnTo>
                <a:lnTo>
                  <a:pt x="294" y="304"/>
                </a:lnTo>
                <a:lnTo>
                  <a:pt x="296" y="303"/>
                </a:lnTo>
                <a:lnTo>
                  <a:pt x="298" y="303"/>
                </a:lnTo>
                <a:lnTo>
                  <a:pt x="300" y="302"/>
                </a:lnTo>
                <a:lnTo>
                  <a:pt x="302" y="301"/>
                </a:lnTo>
                <a:lnTo>
                  <a:pt x="304" y="301"/>
                </a:lnTo>
                <a:lnTo>
                  <a:pt x="306" y="300"/>
                </a:lnTo>
                <a:lnTo>
                  <a:pt x="308" y="299"/>
                </a:lnTo>
                <a:lnTo>
                  <a:pt x="310" y="299"/>
                </a:lnTo>
                <a:lnTo>
                  <a:pt x="312" y="298"/>
                </a:lnTo>
                <a:lnTo>
                  <a:pt x="314" y="297"/>
                </a:lnTo>
                <a:lnTo>
                  <a:pt x="316" y="296"/>
                </a:lnTo>
                <a:lnTo>
                  <a:pt x="318" y="295"/>
                </a:lnTo>
                <a:lnTo>
                  <a:pt x="320" y="294"/>
                </a:lnTo>
                <a:lnTo>
                  <a:pt x="322" y="293"/>
                </a:lnTo>
                <a:lnTo>
                  <a:pt x="324" y="292"/>
                </a:lnTo>
                <a:lnTo>
                  <a:pt x="326" y="291"/>
                </a:lnTo>
                <a:lnTo>
                  <a:pt x="328" y="290"/>
                </a:lnTo>
                <a:lnTo>
                  <a:pt x="330" y="288"/>
                </a:lnTo>
                <a:lnTo>
                  <a:pt x="332" y="287"/>
                </a:lnTo>
                <a:lnTo>
                  <a:pt x="334" y="286"/>
                </a:lnTo>
                <a:lnTo>
                  <a:pt x="336" y="285"/>
                </a:lnTo>
                <a:lnTo>
                  <a:pt x="338" y="283"/>
                </a:lnTo>
                <a:lnTo>
                  <a:pt x="340" y="282"/>
                </a:lnTo>
                <a:lnTo>
                  <a:pt x="342" y="280"/>
                </a:lnTo>
                <a:lnTo>
                  <a:pt x="344" y="279"/>
                </a:lnTo>
                <a:lnTo>
                  <a:pt x="346" y="277"/>
                </a:lnTo>
                <a:lnTo>
                  <a:pt x="348" y="275"/>
                </a:lnTo>
                <a:lnTo>
                  <a:pt x="350" y="273"/>
                </a:lnTo>
                <a:lnTo>
                  <a:pt x="352" y="272"/>
                </a:lnTo>
                <a:lnTo>
                  <a:pt x="354" y="270"/>
                </a:lnTo>
                <a:lnTo>
                  <a:pt x="356" y="268"/>
                </a:lnTo>
                <a:lnTo>
                  <a:pt x="358" y="266"/>
                </a:lnTo>
                <a:lnTo>
                  <a:pt x="360" y="264"/>
                </a:lnTo>
                <a:lnTo>
                  <a:pt x="362" y="262"/>
                </a:lnTo>
                <a:lnTo>
                  <a:pt x="364" y="259"/>
                </a:lnTo>
                <a:lnTo>
                  <a:pt x="366" y="257"/>
                </a:lnTo>
                <a:lnTo>
                  <a:pt x="368" y="255"/>
                </a:lnTo>
                <a:lnTo>
                  <a:pt x="370" y="252"/>
                </a:lnTo>
                <a:lnTo>
                  <a:pt x="372" y="250"/>
                </a:lnTo>
                <a:lnTo>
                  <a:pt x="374" y="247"/>
                </a:lnTo>
                <a:lnTo>
                  <a:pt x="376" y="245"/>
                </a:lnTo>
                <a:lnTo>
                  <a:pt x="378" y="242"/>
                </a:lnTo>
                <a:lnTo>
                  <a:pt x="380" y="239"/>
                </a:lnTo>
                <a:lnTo>
                  <a:pt x="382" y="236"/>
                </a:lnTo>
                <a:lnTo>
                  <a:pt x="384" y="233"/>
                </a:lnTo>
                <a:lnTo>
                  <a:pt x="386" y="230"/>
                </a:lnTo>
                <a:lnTo>
                  <a:pt x="388" y="227"/>
                </a:lnTo>
                <a:lnTo>
                  <a:pt x="390" y="224"/>
                </a:lnTo>
                <a:lnTo>
                  <a:pt x="392" y="221"/>
                </a:lnTo>
                <a:lnTo>
                  <a:pt x="394" y="218"/>
                </a:lnTo>
                <a:lnTo>
                  <a:pt x="396" y="214"/>
                </a:lnTo>
                <a:lnTo>
                  <a:pt x="398" y="211"/>
                </a:lnTo>
                <a:lnTo>
                  <a:pt x="400" y="207"/>
                </a:lnTo>
                <a:lnTo>
                  <a:pt x="402" y="204"/>
                </a:lnTo>
                <a:lnTo>
                  <a:pt x="404" y="200"/>
                </a:lnTo>
                <a:lnTo>
                  <a:pt x="406" y="196"/>
                </a:lnTo>
                <a:lnTo>
                  <a:pt x="408" y="192"/>
                </a:lnTo>
                <a:lnTo>
                  <a:pt x="410" y="188"/>
                </a:lnTo>
                <a:lnTo>
                  <a:pt x="412" y="184"/>
                </a:lnTo>
                <a:lnTo>
                  <a:pt x="414" y="180"/>
                </a:lnTo>
                <a:lnTo>
                  <a:pt x="416" y="176"/>
                </a:lnTo>
                <a:lnTo>
                  <a:pt x="418" y="171"/>
                </a:lnTo>
                <a:lnTo>
                  <a:pt x="420" y="167"/>
                </a:lnTo>
                <a:lnTo>
                  <a:pt x="422" y="162"/>
                </a:lnTo>
                <a:lnTo>
                  <a:pt x="424" y="158"/>
                </a:lnTo>
                <a:lnTo>
                  <a:pt x="426" y="153"/>
                </a:lnTo>
                <a:lnTo>
                  <a:pt x="428" y="148"/>
                </a:lnTo>
                <a:lnTo>
                  <a:pt x="430" y="143"/>
                </a:lnTo>
                <a:lnTo>
                  <a:pt x="432" y="138"/>
                </a:lnTo>
                <a:lnTo>
                  <a:pt x="434" y="133"/>
                </a:lnTo>
                <a:lnTo>
                  <a:pt x="436" y="128"/>
                </a:lnTo>
                <a:lnTo>
                  <a:pt x="438" y="122"/>
                </a:lnTo>
                <a:lnTo>
                  <a:pt x="440" y="117"/>
                </a:lnTo>
                <a:lnTo>
                  <a:pt x="442" y="111"/>
                </a:lnTo>
                <a:lnTo>
                  <a:pt x="444" y="106"/>
                </a:lnTo>
                <a:lnTo>
                  <a:pt x="446" y="100"/>
                </a:lnTo>
                <a:lnTo>
                  <a:pt x="448" y="94"/>
                </a:lnTo>
                <a:lnTo>
                  <a:pt x="450" y="88"/>
                </a:lnTo>
                <a:lnTo>
                  <a:pt x="452" y="82"/>
                </a:lnTo>
                <a:lnTo>
                  <a:pt x="454" y="76"/>
                </a:lnTo>
                <a:lnTo>
                  <a:pt x="456" y="69"/>
                </a:lnTo>
                <a:lnTo>
                  <a:pt x="458" y="63"/>
                </a:lnTo>
                <a:lnTo>
                  <a:pt x="460" y="56"/>
                </a:lnTo>
                <a:lnTo>
                  <a:pt x="462" y="50"/>
                </a:lnTo>
                <a:lnTo>
                  <a:pt x="464" y="43"/>
                </a:lnTo>
                <a:lnTo>
                  <a:pt x="466" y="36"/>
                </a:lnTo>
                <a:lnTo>
                  <a:pt x="468" y="29"/>
                </a:lnTo>
                <a:lnTo>
                  <a:pt x="470" y="22"/>
                </a:lnTo>
                <a:lnTo>
                  <a:pt x="472" y="15"/>
                </a:lnTo>
                <a:lnTo>
                  <a:pt x="474" y="7"/>
                </a:lnTo>
                <a:lnTo>
                  <a:pt x="476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36" name="Group 632"/>
          <p:cNvGrpSpPr>
            <a:grpSpLocks/>
          </p:cNvGrpSpPr>
          <p:nvPr/>
        </p:nvGrpSpPr>
        <p:grpSpPr bwMode="auto">
          <a:xfrm>
            <a:off x="3575720" y="2198985"/>
            <a:ext cx="2808312" cy="4417060"/>
            <a:chOff x="2454368" y="1014413"/>
            <a:chExt cx="3493777" cy="5521324"/>
          </a:xfrm>
        </p:grpSpPr>
        <p:sp>
          <p:nvSpPr>
            <p:cNvPr id="137" name="Freeform 622"/>
            <p:cNvSpPr>
              <a:spLocks/>
            </p:cNvSpPr>
            <p:nvPr/>
          </p:nvSpPr>
          <p:spPr bwMode="auto">
            <a:xfrm>
              <a:off x="2540191" y="1014413"/>
              <a:ext cx="3407954" cy="5103812"/>
            </a:xfrm>
            <a:custGeom>
              <a:avLst/>
              <a:gdLst>
                <a:gd name="T0" fmla="*/ 8 w 560"/>
                <a:gd name="T1" fmla="*/ 543 h 573"/>
                <a:gd name="T2" fmla="*/ 18 w 560"/>
                <a:gd name="T3" fmla="*/ 508 h 573"/>
                <a:gd name="T4" fmla="*/ 28 w 560"/>
                <a:gd name="T5" fmla="*/ 477 h 573"/>
                <a:gd name="T6" fmla="*/ 38 w 560"/>
                <a:gd name="T7" fmla="*/ 448 h 573"/>
                <a:gd name="T8" fmla="*/ 48 w 560"/>
                <a:gd name="T9" fmla="*/ 423 h 573"/>
                <a:gd name="T10" fmla="*/ 58 w 560"/>
                <a:gd name="T11" fmla="*/ 400 h 573"/>
                <a:gd name="T12" fmla="*/ 68 w 560"/>
                <a:gd name="T13" fmla="*/ 379 h 573"/>
                <a:gd name="T14" fmla="*/ 78 w 560"/>
                <a:gd name="T15" fmla="*/ 362 h 573"/>
                <a:gd name="T16" fmla="*/ 88 w 560"/>
                <a:gd name="T17" fmla="*/ 346 h 573"/>
                <a:gd name="T18" fmla="*/ 98 w 560"/>
                <a:gd name="T19" fmla="*/ 333 h 573"/>
                <a:gd name="T20" fmla="*/ 108 w 560"/>
                <a:gd name="T21" fmla="*/ 322 h 573"/>
                <a:gd name="T22" fmla="*/ 118 w 560"/>
                <a:gd name="T23" fmla="*/ 313 h 573"/>
                <a:gd name="T24" fmla="*/ 128 w 560"/>
                <a:gd name="T25" fmla="*/ 306 h 573"/>
                <a:gd name="T26" fmla="*/ 138 w 560"/>
                <a:gd name="T27" fmla="*/ 301 h 573"/>
                <a:gd name="T28" fmla="*/ 148 w 560"/>
                <a:gd name="T29" fmla="*/ 298 h 573"/>
                <a:gd name="T30" fmla="*/ 158 w 560"/>
                <a:gd name="T31" fmla="*/ 295 h 573"/>
                <a:gd name="T32" fmla="*/ 168 w 560"/>
                <a:gd name="T33" fmla="*/ 295 h 573"/>
                <a:gd name="T34" fmla="*/ 178 w 560"/>
                <a:gd name="T35" fmla="*/ 295 h 573"/>
                <a:gd name="T36" fmla="*/ 188 w 560"/>
                <a:gd name="T37" fmla="*/ 297 h 573"/>
                <a:gd name="T38" fmla="*/ 198 w 560"/>
                <a:gd name="T39" fmla="*/ 300 h 573"/>
                <a:gd name="T40" fmla="*/ 208 w 560"/>
                <a:gd name="T41" fmla="*/ 303 h 573"/>
                <a:gd name="T42" fmla="*/ 218 w 560"/>
                <a:gd name="T43" fmla="*/ 308 h 573"/>
                <a:gd name="T44" fmla="*/ 228 w 560"/>
                <a:gd name="T45" fmla="*/ 313 h 573"/>
                <a:gd name="T46" fmla="*/ 238 w 560"/>
                <a:gd name="T47" fmla="*/ 318 h 573"/>
                <a:gd name="T48" fmla="*/ 248 w 560"/>
                <a:gd name="T49" fmla="*/ 324 h 573"/>
                <a:gd name="T50" fmla="*/ 258 w 560"/>
                <a:gd name="T51" fmla="*/ 330 h 573"/>
                <a:gd name="T52" fmla="*/ 268 w 560"/>
                <a:gd name="T53" fmla="*/ 336 h 573"/>
                <a:gd name="T54" fmla="*/ 278 w 560"/>
                <a:gd name="T55" fmla="*/ 343 h 573"/>
                <a:gd name="T56" fmla="*/ 288 w 560"/>
                <a:gd name="T57" fmla="*/ 349 h 573"/>
                <a:gd name="T58" fmla="*/ 298 w 560"/>
                <a:gd name="T59" fmla="*/ 355 h 573"/>
                <a:gd name="T60" fmla="*/ 308 w 560"/>
                <a:gd name="T61" fmla="*/ 360 h 573"/>
                <a:gd name="T62" fmla="*/ 318 w 560"/>
                <a:gd name="T63" fmla="*/ 365 h 573"/>
                <a:gd name="T64" fmla="*/ 328 w 560"/>
                <a:gd name="T65" fmla="*/ 370 h 573"/>
                <a:gd name="T66" fmla="*/ 338 w 560"/>
                <a:gd name="T67" fmla="*/ 373 h 573"/>
                <a:gd name="T68" fmla="*/ 348 w 560"/>
                <a:gd name="T69" fmla="*/ 376 h 573"/>
                <a:gd name="T70" fmla="*/ 358 w 560"/>
                <a:gd name="T71" fmla="*/ 378 h 573"/>
                <a:gd name="T72" fmla="*/ 368 w 560"/>
                <a:gd name="T73" fmla="*/ 378 h 573"/>
                <a:gd name="T74" fmla="*/ 378 w 560"/>
                <a:gd name="T75" fmla="*/ 378 h 573"/>
                <a:gd name="T76" fmla="*/ 388 w 560"/>
                <a:gd name="T77" fmla="*/ 376 h 573"/>
                <a:gd name="T78" fmla="*/ 398 w 560"/>
                <a:gd name="T79" fmla="*/ 372 h 573"/>
                <a:gd name="T80" fmla="*/ 408 w 560"/>
                <a:gd name="T81" fmla="*/ 367 h 573"/>
                <a:gd name="T82" fmla="*/ 418 w 560"/>
                <a:gd name="T83" fmla="*/ 360 h 573"/>
                <a:gd name="T84" fmla="*/ 428 w 560"/>
                <a:gd name="T85" fmla="*/ 352 h 573"/>
                <a:gd name="T86" fmla="*/ 438 w 560"/>
                <a:gd name="T87" fmla="*/ 341 h 573"/>
                <a:gd name="T88" fmla="*/ 448 w 560"/>
                <a:gd name="T89" fmla="*/ 328 h 573"/>
                <a:gd name="T90" fmla="*/ 458 w 560"/>
                <a:gd name="T91" fmla="*/ 313 h 573"/>
                <a:gd name="T92" fmla="*/ 468 w 560"/>
                <a:gd name="T93" fmla="*/ 295 h 573"/>
                <a:gd name="T94" fmla="*/ 478 w 560"/>
                <a:gd name="T95" fmla="*/ 275 h 573"/>
                <a:gd name="T96" fmla="*/ 488 w 560"/>
                <a:gd name="T97" fmla="*/ 253 h 573"/>
                <a:gd name="T98" fmla="*/ 498 w 560"/>
                <a:gd name="T99" fmla="*/ 227 h 573"/>
                <a:gd name="T100" fmla="*/ 508 w 560"/>
                <a:gd name="T101" fmla="*/ 199 h 573"/>
                <a:gd name="T102" fmla="*/ 518 w 560"/>
                <a:gd name="T103" fmla="*/ 168 h 573"/>
                <a:gd name="T104" fmla="*/ 528 w 560"/>
                <a:gd name="T105" fmla="*/ 133 h 573"/>
                <a:gd name="T106" fmla="*/ 538 w 560"/>
                <a:gd name="T107" fmla="*/ 95 h 573"/>
                <a:gd name="T108" fmla="*/ 548 w 560"/>
                <a:gd name="T109" fmla="*/ 54 h 573"/>
                <a:gd name="T110" fmla="*/ 558 w 560"/>
                <a:gd name="T111" fmla="*/ 10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0"/>
                <a:gd name="T169" fmla="*/ 0 h 573"/>
                <a:gd name="T170" fmla="*/ 560 w 560"/>
                <a:gd name="T171" fmla="*/ 573 h 5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0" h="573">
                  <a:moveTo>
                    <a:pt x="0" y="573"/>
                  </a:moveTo>
                  <a:lnTo>
                    <a:pt x="2" y="566"/>
                  </a:lnTo>
                  <a:lnTo>
                    <a:pt x="4" y="558"/>
                  </a:lnTo>
                  <a:lnTo>
                    <a:pt x="6" y="551"/>
                  </a:lnTo>
                  <a:lnTo>
                    <a:pt x="8" y="543"/>
                  </a:lnTo>
                  <a:lnTo>
                    <a:pt x="10" y="536"/>
                  </a:lnTo>
                  <a:lnTo>
                    <a:pt x="12" y="529"/>
                  </a:lnTo>
                  <a:lnTo>
                    <a:pt x="14" y="522"/>
                  </a:lnTo>
                  <a:lnTo>
                    <a:pt x="16" y="515"/>
                  </a:lnTo>
                  <a:lnTo>
                    <a:pt x="18" y="508"/>
                  </a:lnTo>
                  <a:lnTo>
                    <a:pt x="20" y="502"/>
                  </a:lnTo>
                  <a:lnTo>
                    <a:pt x="22" y="495"/>
                  </a:lnTo>
                  <a:lnTo>
                    <a:pt x="24" y="489"/>
                  </a:lnTo>
                  <a:lnTo>
                    <a:pt x="26" y="483"/>
                  </a:lnTo>
                  <a:lnTo>
                    <a:pt x="28" y="477"/>
                  </a:lnTo>
                  <a:lnTo>
                    <a:pt x="30" y="471"/>
                  </a:lnTo>
                  <a:lnTo>
                    <a:pt x="32" y="465"/>
                  </a:lnTo>
                  <a:lnTo>
                    <a:pt x="34" y="459"/>
                  </a:lnTo>
                  <a:lnTo>
                    <a:pt x="36" y="454"/>
                  </a:lnTo>
                  <a:lnTo>
                    <a:pt x="38" y="448"/>
                  </a:lnTo>
                  <a:lnTo>
                    <a:pt x="40" y="443"/>
                  </a:lnTo>
                  <a:lnTo>
                    <a:pt x="42" y="438"/>
                  </a:lnTo>
                  <a:lnTo>
                    <a:pt x="44" y="433"/>
                  </a:lnTo>
                  <a:lnTo>
                    <a:pt x="46" y="428"/>
                  </a:lnTo>
                  <a:lnTo>
                    <a:pt x="48" y="423"/>
                  </a:lnTo>
                  <a:lnTo>
                    <a:pt x="50" y="418"/>
                  </a:lnTo>
                  <a:lnTo>
                    <a:pt x="52" y="413"/>
                  </a:lnTo>
                  <a:lnTo>
                    <a:pt x="54" y="409"/>
                  </a:lnTo>
                  <a:lnTo>
                    <a:pt x="56" y="404"/>
                  </a:lnTo>
                  <a:lnTo>
                    <a:pt x="58" y="400"/>
                  </a:lnTo>
                  <a:lnTo>
                    <a:pt x="60" y="395"/>
                  </a:lnTo>
                  <a:lnTo>
                    <a:pt x="62" y="391"/>
                  </a:lnTo>
                  <a:lnTo>
                    <a:pt x="64" y="387"/>
                  </a:lnTo>
                  <a:lnTo>
                    <a:pt x="66" y="383"/>
                  </a:lnTo>
                  <a:lnTo>
                    <a:pt x="68" y="379"/>
                  </a:lnTo>
                  <a:lnTo>
                    <a:pt x="70" y="376"/>
                  </a:lnTo>
                  <a:lnTo>
                    <a:pt x="72" y="372"/>
                  </a:lnTo>
                  <a:lnTo>
                    <a:pt x="74" y="369"/>
                  </a:lnTo>
                  <a:lnTo>
                    <a:pt x="76" y="365"/>
                  </a:lnTo>
                  <a:lnTo>
                    <a:pt x="78" y="362"/>
                  </a:lnTo>
                  <a:lnTo>
                    <a:pt x="80" y="358"/>
                  </a:lnTo>
                  <a:lnTo>
                    <a:pt x="82" y="355"/>
                  </a:lnTo>
                  <a:lnTo>
                    <a:pt x="84" y="352"/>
                  </a:lnTo>
                  <a:lnTo>
                    <a:pt x="86" y="349"/>
                  </a:lnTo>
                  <a:lnTo>
                    <a:pt x="88" y="346"/>
                  </a:lnTo>
                  <a:lnTo>
                    <a:pt x="90" y="344"/>
                  </a:lnTo>
                  <a:lnTo>
                    <a:pt x="92" y="341"/>
                  </a:lnTo>
                  <a:lnTo>
                    <a:pt x="94" y="338"/>
                  </a:lnTo>
                  <a:lnTo>
                    <a:pt x="96" y="336"/>
                  </a:lnTo>
                  <a:lnTo>
                    <a:pt x="98" y="333"/>
                  </a:lnTo>
                  <a:lnTo>
                    <a:pt x="100" y="331"/>
                  </a:lnTo>
                  <a:lnTo>
                    <a:pt x="102" y="329"/>
                  </a:lnTo>
                  <a:lnTo>
                    <a:pt x="104" y="327"/>
                  </a:lnTo>
                  <a:lnTo>
                    <a:pt x="106" y="324"/>
                  </a:lnTo>
                  <a:lnTo>
                    <a:pt x="108" y="322"/>
                  </a:lnTo>
                  <a:lnTo>
                    <a:pt x="110" y="320"/>
                  </a:lnTo>
                  <a:lnTo>
                    <a:pt x="112" y="319"/>
                  </a:lnTo>
                  <a:lnTo>
                    <a:pt x="114" y="317"/>
                  </a:lnTo>
                  <a:lnTo>
                    <a:pt x="116" y="315"/>
                  </a:lnTo>
                  <a:lnTo>
                    <a:pt x="118" y="313"/>
                  </a:lnTo>
                  <a:lnTo>
                    <a:pt x="120" y="312"/>
                  </a:lnTo>
                  <a:lnTo>
                    <a:pt x="122" y="310"/>
                  </a:lnTo>
                  <a:lnTo>
                    <a:pt x="124" y="309"/>
                  </a:lnTo>
                  <a:lnTo>
                    <a:pt x="126" y="308"/>
                  </a:lnTo>
                  <a:lnTo>
                    <a:pt x="128" y="306"/>
                  </a:lnTo>
                  <a:lnTo>
                    <a:pt x="130" y="305"/>
                  </a:lnTo>
                  <a:lnTo>
                    <a:pt x="132" y="304"/>
                  </a:lnTo>
                  <a:lnTo>
                    <a:pt x="134" y="303"/>
                  </a:lnTo>
                  <a:lnTo>
                    <a:pt x="136" y="302"/>
                  </a:lnTo>
                  <a:lnTo>
                    <a:pt x="138" y="301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4" y="299"/>
                  </a:lnTo>
                  <a:lnTo>
                    <a:pt x="146" y="298"/>
                  </a:lnTo>
                  <a:lnTo>
                    <a:pt x="148" y="298"/>
                  </a:lnTo>
                  <a:lnTo>
                    <a:pt x="150" y="297"/>
                  </a:lnTo>
                  <a:lnTo>
                    <a:pt x="152" y="297"/>
                  </a:lnTo>
                  <a:lnTo>
                    <a:pt x="154" y="296"/>
                  </a:lnTo>
                  <a:lnTo>
                    <a:pt x="156" y="296"/>
                  </a:lnTo>
                  <a:lnTo>
                    <a:pt x="158" y="295"/>
                  </a:lnTo>
                  <a:lnTo>
                    <a:pt x="160" y="295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5"/>
                  </a:lnTo>
                  <a:lnTo>
                    <a:pt x="172" y="295"/>
                  </a:lnTo>
                  <a:lnTo>
                    <a:pt x="174" y="295"/>
                  </a:lnTo>
                  <a:lnTo>
                    <a:pt x="176" y="295"/>
                  </a:lnTo>
                  <a:lnTo>
                    <a:pt x="178" y="295"/>
                  </a:lnTo>
                  <a:lnTo>
                    <a:pt x="180" y="296"/>
                  </a:lnTo>
                  <a:lnTo>
                    <a:pt x="182" y="296"/>
                  </a:lnTo>
                  <a:lnTo>
                    <a:pt x="184" y="296"/>
                  </a:lnTo>
                  <a:lnTo>
                    <a:pt x="186" y="297"/>
                  </a:lnTo>
                  <a:lnTo>
                    <a:pt x="188" y="297"/>
                  </a:lnTo>
                  <a:lnTo>
                    <a:pt x="190" y="297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6" y="299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2" y="301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8" y="303"/>
                  </a:lnTo>
                  <a:lnTo>
                    <a:pt x="210" y="304"/>
                  </a:lnTo>
                  <a:lnTo>
                    <a:pt x="212" y="305"/>
                  </a:lnTo>
                  <a:lnTo>
                    <a:pt x="214" y="306"/>
                  </a:lnTo>
                  <a:lnTo>
                    <a:pt x="216" y="307"/>
                  </a:lnTo>
                  <a:lnTo>
                    <a:pt x="218" y="308"/>
                  </a:lnTo>
                  <a:lnTo>
                    <a:pt x="220" y="309"/>
                  </a:lnTo>
                  <a:lnTo>
                    <a:pt x="222" y="310"/>
                  </a:lnTo>
                  <a:lnTo>
                    <a:pt x="224" y="311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4"/>
                  </a:lnTo>
                  <a:lnTo>
                    <a:pt x="232" y="315"/>
                  </a:lnTo>
                  <a:lnTo>
                    <a:pt x="234" y="316"/>
                  </a:lnTo>
                  <a:lnTo>
                    <a:pt x="236" y="317"/>
                  </a:lnTo>
                  <a:lnTo>
                    <a:pt x="238" y="318"/>
                  </a:lnTo>
                  <a:lnTo>
                    <a:pt x="240" y="319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6" y="323"/>
                  </a:lnTo>
                  <a:lnTo>
                    <a:pt x="248" y="324"/>
                  </a:lnTo>
                  <a:lnTo>
                    <a:pt x="250" y="325"/>
                  </a:lnTo>
                  <a:lnTo>
                    <a:pt x="252" y="326"/>
                  </a:lnTo>
                  <a:lnTo>
                    <a:pt x="254" y="328"/>
                  </a:lnTo>
                  <a:lnTo>
                    <a:pt x="256" y="329"/>
                  </a:lnTo>
                  <a:lnTo>
                    <a:pt x="258" y="330"/>
                  </a:lnTo>
                  <a:lnTo>
                    <a:pt x="260" y="331"/>
                  </a:lnTo>
                  <a:lnTo>
                    <a:pt x="262" y="333"/>
                  </a:lnTo>
                  <a:lnTo>
                    <a:pt x="264" y="334"/>
                  </a:lnTo>
                  <a:lnTo>
                    <a:pt x="266" y="335"/>
                  </a:lnTo>
                  <a:lnTo>
                    <a:pt x="268" y="336"/>
                  </a:lnTo>
                  <a:lnTo>
                    <a:pt x="270" y="338"/>
                  </a:lnTo>
                  <a:lnTo>
                    <a:pt x="272" y="339"/>
                  </a:lnTo>
                  <a:lnTo>
                    <a:pt x="274" y="340"/>
                  </a:lnTo>
                  <a:lnTo>
                    <a:pt x="276" y="341"/>
                  </a:lnTo>
                  <a:lnTo>
                    <a:pt x="278" y="343"/>
                  </a:lnTo>
                  <a:lnTo>
                    <a:pt x="280" y="344"/>
                  </a:lnTo>
                  <a:lnTo>
                    <a:pt x="282" y="345"/>
                  </a:lnTo>
                  <a:lnTo>
                    <a:pt x="284" y="346"/>
                  </a:lnTo>
                  <a:lnTo>
                    <a:pt x="286" y="348"/>
                  </a:lnTo>
                  <a:lnTo>
                    <a:pt x="288" y="349"/>
                  </a:lnTo>
                  <a:lnTo>
                    <a:pt x="290" y="350"/>
                  </a:lnTo>
                  <a:lnTo>
                    <a:pt x="292" y="351"/>
                  </a:lnTo>
                  <a:lnTo>
                    <a:pt x="294" y="352"/>
                  </a:lnTo>
                  <a:lnTo>
                    <a:pt x="296" y="353"/>
                  </a:lnTo>
                  <a:lnTo>
                    <a:pt x="298" y="355"/>
                  </a:lnTo>
                  <a:lnTo>
                    <a:pt x="300" y="356"/>
                  </a:lnTo>
                  <a:lnTo>
                    <a:pt x="302" y="357"/>
                  </a:lnTo>
                  <a:lnTo>
                    <a:pt x="304" y="358"/>
                  </a:lnTo>
                  <a:lnTo>
                    <a:pt x="306" y="359"/>
                  </a:lnTo>
                  <a:lnTo>
                    <a:pt x="308" y="360"/>
                  </a:lnTo>
                  <a:lnTo>
                    <a:pt x="310" y="361"/>
                  </a:lnTo>
                  <a:lnTo>
                    <a:pt x="312" y="362"/>
                  </a:lnTo>
                  <a:lnTo>
                    <a:pt x="314" y="363"/>
                  </a:lnTo>
                  <a:lnTo>
                    <a:pt x="316" y="364"/>
                  </a:lnTo>
                  <a:lnTo>
                    <a:pt x="318" y="365"/>
                  </a:lnTo>
                  <a:lnTo>
                    <a:pt x="320" y="366"/>
                  </a:lnTo>
                  <a:lnTo>
                    <a:pt x="322" y="367"/>
                  </a:lnTo>
                  <a:lnTo>
                    <a:pt x="324" y="368"/>
                  </a:lnTo>
                  <a:lnTo>
                    <a:pt x="326" y="369"/>
                  </a:lnTo>
                  <a:lnTo>
                    <a:pt x="328" y="370"/>
                  </a:lnTo>
                  <a:lnTo>
                    <a:pt x="330" y="370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6" y="373"/>
                  </a:lnTo>
                  <a:lnTo>
                    <a:pt x="338" y="373"/>
                  </a:lnTo>
                  <a:lnTo>
                    <a:pt x="340" y="374"/>
                  </a:lnTo>
                  <a:lnTo>
                    <a:pt x="342" y="374"/>
                  </a:lnTo>
                  <a:lnTo>
                    <a:pt x="344" y="375"/>
                  </a:lnTo>
                  <a:lnTo>
                    <a:pt x="346" y="376"/>
                  </a:lnTo>
                  <a:lnTo>
                    <a:pt x="348" y="376"/>
                  </a:lnTo>
                  <a:lnTo>
                    <a:pt x="350" y="376"/>
                  </a:lnTo>
                  <a:lnTo>
                    <a:pt x="352" y="377"/>
                  </a:lnTo>
                  <a:lnTo>
                    <a:pt x="354" y="377"/>
                  </a:lnTo>
                  <a:lnTo>
                    <a:pt x="356" y="378"/>
                  </a:lnTo>
                  <a:lnTo>
                    <a:pt x="358" y="378"/>
                  </a:lnTo>
                  <a:lnTo>
                    <a:pt x="360" y="378"/>
                  </a:lnTo>
                  <a:lnTo>
                    <a:pt x="362" y="378"/>
                  </a:lnTo>
                  <a:lnTo>
                    <a:pt x="364" y="378"/>
                  </a:lnTo>
                  <a:lnTo>
                    <a:pt x="366" y="378"/>
                  </a:lnTo>
                  <a:lnTo>
                    <a:pt x="368" y="378"/>
                  </a:lnTo>
                  <a:lnTo>
                    <a:pt x="370" y="378"/>
                  </a:lnTo>
                  <a:lnTo>
                    <a:pt x="372" y="378"/>
                  </a:lnTo>
                  <a:lnTo>
                    <a:pt x="374" y="378"/>
                  </a:lnTo>
                  <a:lnTo>
                    <a:pt x="376" y="378"/>
                  </a:lnTo>
                  <a:lnTo>
                    <a:pt x="378" y="378"/>
                  </a:lnTo>
                  <a:lnTo>
                    <a:pt x="380" y="378"/>
                  </a:lnTo>
                  <a:lnTo>
                    <a:pt x="382" y="377"/>
                  </a:lnTo>
                  <a:lnTo>
                    <a:pt x="384" y="377"/>
                  </a:lnTo>
                  <a:lnTo>
                    <a:pt x="386" y="376"/>
                  </a:lnTo>
                  <a:lnTo>
                    <a:pt x="388" y="376"/>
                  </a:lnTo>
                  <a:lnTo>
                    <a:pt x="390" y="375"/>
                  </a:lnTo>
                  <a:lnTo>
                    <a:pt x="392" y="375"/>
                  </a:lnTo>
                  <a:lnTo>
                    <a:pt x="394" y="374"/>
                  </a:lnTo>
                  <a:lnTo>
                    <a:pt x="396" y="373"/>
                  </a:lnTo>
                  <a:lnTo>
                    <a:pt x="398" y="372"/>
                  </a:lnTo>
                  <a:lnTo>
                    <a:pt x="400" y="371"/>
                  </a:lnTo>
                  <a:lnTo>
                    <a:pt x="402" y="371"/>
                  </a:lnTo>
                  <a:lnTo>
                    <a:pt x="404" y="370"/>
                  </a:lnTo>
                  <a:lnTo>
                    <a:pt x="406" y="368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2" y="365"/>
                  </a:lnTo>
                  <a:lnTo>
                    <a:pt x="414" y="363"/>
                  </a:lnTo>
                  <a:lnTo>
                    <a:pt x="416" y="362"/>
                  </a:lnTo>
                  <a:lnTo>
                    <a:pt x="418" y="360"/>
                  </a:lnTo>
                  <a:lnTo>
                    <a:pt x="420" y="359"/>
                  </a:lnTo>
                  <a:lnTo>
                    <a:pt x="422" y="357"/>
                  </a:lnTo>
                  <a:lnTo>
                    <a:pt x="424" y="355"/>
                  </a:lnTo>
                  <a:lnTo>
                    <a:pt x="426" y="354"/>
                  </a:lnTo>
                  <a:lnTo>
                    <a:pt x="428" y="352"/>
                  </a:lnTo>
                  <a:lnTo>
                    <a:pt x="430" y="350"/>
                  </a:lnTo>
                  <a:lnTo>
                    <a:pt x="432" y="348"/>
                  </a:lnTo>
                  <a:lnTo>
                    <a:pt x="434" y="345"/>
                  </a:lnTo>
                  <a:lnTo>
                    <a:pt x="436" y="343"/>
                  </a:lnTo>
                  <a:lnTo>
                    <a:pt x="438" y="341"/>
                  </a:lnTo>
                  <a:lnTo>
                    <a:pt x="440" y="339"/>
                  </a:lnTo>
                  <a:lnTo>
                    <a:pt x="442" y="336"/>
                  </a:lnTo>
                  <a:lnTo>
                    <a:pt x="444" y="333"/>
                  </a:lnTo>
                  <a:lnTo>
                    <a:pt x="446" y="331"/>
                  </a:lnTo>
                  <a:lnTo>
                    <a:pt x="448" y="328"/>
                  </a:lnTo>
                  <a:lnTo>
                    <a:pt x="450" y="325"/>
                  </a:lnTo>
                  <a:lnTo>
                    <a:pt x="452" y="322"/>
                  </a:lnTo>
                  <a:lnTo>
                    <a:pt x="454" y="319"/>
                  </a:lnTo>
                  <a:lnTo>
                    <a:pt x="456" y="316"/>
                  </a:lnTo>
                  <a:lnTo>
                    <a:pt x="458" y="313"/>
                  </a:lnTo>
                  <a:lnTo>
                    <a:pt x="460" y="310"/>
                  </a:lnTo>
                  <a:lnTo>
                    <a:pt x="462" y="306"/>
                  </a:lnTo>
                  <a:lnTo>
                    <a:pt x="464" y="303"/>
                  </a:lnTo>
                  <a:lnTo>
                    <a:pt x="466" y="299"/>
                  </a:lnTo>
                  <a:lnTo>
                    <a:pt x="468" y="295"/>
                  </a:lnTo>
                  <a:lnTo>
                    <a:pt x="470" y="292"/>
                  </a:lnTo>
                  <a:lnTo>
                    <a:pt x="472" y="288"/>
                  </a:lnTo>
                  <a:lnTo>
                    <a:pt x="474" y="284"/>
                  </a:lnTo>
                  <a:lnTo>
                    <a:pt x="476" y="280"/>
                  </a:lnTo>
                  <a:lnTo>
                    <a:pt x="478" y="275"/>
                  </a:lnTo>
                  <a:lnTo>
                    <a:pt x="480" y="271"/>
                  </a:lnTo>
                  <a:lnTo>
                    <a:pt x="482" y="267"/>
                  </a:lnTo>
                  <a:lnTo>
                    <a:pt x="484" y="262"/>
                  </a:lnTo>
                  <a:lnTo>
                    <a:pt x="486" y="257"/>
                  </a:lnTo>
                  <a:lnTo>
                    <a:pt x="488" y="253"/>
                  </a:lnTo>
                  <a:lnTo>
                    <a:pt x="490" y="248"/>
                  </a:lnTo>
                  <a:lnTo>
                    <a:pt x="492" y="243"/>
                  </a:lnTo>
                  <a:lnTo>
                    <a:pt x="494" y="238"/>
                  </a:lnTo>
                  <a:lnTo>
                    <a:pt x="496" y="233"/>
                  </a:lnTo>
                  <a:lnTo>
                    <a:pt x="498" y="227"/>
                  </a:lnTo>
                  <a:lnTo>
                    <a:pt x="500" y="222"/>
                  </a:lnTo>
                  <a:lnTo>
                    <a:pt x="502" y="216"/>
                  </a:lnTo>
                  <a:lnTo>
                    <a:pt x="504" y="211"/>
                  </a:lnTo>
                  <a:lnTo>
                    <a:pt x="506" y="205"/>
                  </a:lnTo>
                  <a:lnTo>
                    <a:pt x="508" y="199"/>
                  </a:lnTo>
                  <a:lnTo>
                    <a:pt x="510" y="193"/>
                  </a:lnTo>
                  <a:lnTo>
                    <a:pt x="512" y="187"/>
                  </a:lnTo>
                  <a:lnTo>
                    <a:pt x="514" y="181"/>
                  </a:lnTo>
                  <a:lnTo>
                    <a:pt x="516" y="174"/>
                  </a:lnTo>
                  <a:lnTo>
                    <a:pt x="518" y="168"/>
                  </a:lnTo>
                  <a:lnTo>
                    <a:pt x="520" y="161"/>
                  </a:lnTo>
                  <a:lnTo>
                    <a:pt x="522" y="154"/>
                  </a:lnTo>
                  <a:lnTo>
                    <a:pt x="524" y="147"/>
                  </a:lnTo>
                  <a:lnTo>
                    <a:pt x="526" y="140"/>
                  </a:lnTo>
                  <a:lnTo>
                    <a:pt x="528" y="133"/>
                  </a:lnTo>
                  <a:lnTo>
                    <a:pt x="530" y="126"/>
                  </a:lnTo>
                  <a:lnTo>
                    <a:pt x="532" y="119"/>
                  </a:lnTo>
                  <a:lnTo>
                    <a:pt x="534" y="111"/>
                  </a:lnTo>
                  <a:lnTo>
                    <a:pt x="536" y="103"/>
                  </a:lnTo>
                  <a:lnTo>
                    <a:pt x="538" y="95"/>
                  </a:lnTo>
                  <a:lnTo>
                    <a:pt x="540" y="88"/>
                  </a:lnTo>
                  <a:lnTo>
                    <a:pt x="542" y="79"/>
                  </a:lnTo>
                  <a:lnTo>
                    <a:pt x="544" y="71"/>
                  </a:lnTo>
                  <a:lnTo>
                    <a:pt x="546" y="63"/>
                  </a:lnTo>
                  <a:lnTo>
                    <a:pt x="548" y="54"/>
                  </a:lnTo>
                  <a:lnTo>
                    <a:pt x="550" y="46"/>
                  </a:lnTo>
                  <a:lnTo>
                    <a:pt x="552" y="37"/>
                  </a:lnTo>
                  <a:lnTo>
                    <a:pt x="554" y="28"/>
                  </a:lnTo>
                  <a:lnTo>
                    <a:pt x="556" y="19"/>
                  </a:lnTo>
                  <a:lnTo>
                    <a:pt x="558" y="10"/>
                  </a:lnTo>
                  <a:lnTo>
                    <a:pt x="560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Freeform 625"/>
            <p:cNvSpPr>
              <a:spLocks/>
            </p:cNvSpPr>
            <p:nvPr/>
          </p:nvSpPr>
          <p:spPr bwMode="auto">
            <a:xfrm>
              <a:off x="2454368" y="6099175"/>
              <a:ext cx="85824" cy="436562"/>
            </a:xfrm>
            <a:custGeom>
              <a:avLst/>
              <a:gdLst>
                <a:gd name="T0" fmla="*/ 14 w 14"/>
                <a:gd name="T1" fmla="*/ 0 h 49"/>
                <a:gd name="T2" fmla="*/ 12 w 14"/>
                <a:gd name="T3" fmla="*/ 7 h 49"/>
                <a:gd name="T4" fmla="*/ 10 w 14"/>
                <a:gd name="T5" fmla="*/ 14 h 49"/>
                <a:gd name="T6" fmla="*/ 8 w 14"/>
                <a:gd name="T7" fmla="*/ 21 h 49"/>
                <a:gd name="T8" fmla="*/ 6 w 14"/>
                <a:gd name="T9" fmla="*/ 28 h 49"/>
                <a:gd name="T10" fmla="*/ 4 w 14"/>
                <a:gd name="T11" fmla="*/ 35 h 49"/>
                <a:gd name="T12" fmla="*/ 2 w 14"/>
                <a:gd name="T13" fmla="*/ 42 h 49"/>
                <a:gd name="T14" fmla="*/ 0 w 14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49"/>
                <a:gd name="T26" fmla="*/ 14 w 1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49">
                  <a:moveTo>
                    <a:pt x="14" y="0"/>
                  </a:moveTo>
                  <a:lnTo>
                    <a:pt x="12" y="7"/>
                  </a:lnTo>
                  <a:lnTo>
                    <a:pt x="10" y="14"/>
                  </a:lnTo>
                  <a:lnTo>
                    <a:pt x="8" y="21"/>
                  </a:lnTo>
                  <a:lnTo>
                    <a:pt x="6" y="28"/>
                  </a:lnTo>
                  <a:lnTo>
                    <a:pt x="4" y="35"/>
                  </a:lnTo>
                  <a:lnTo>
                    <a:pt x="2" y="42"/>
                  </a:lnTo>
                  <a:lnTo>
                    <a:pt x="0" y="49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9" name="Group 635"/>
          <p:cNvGrpSpPr>
            <a:grpSpLocks/>
          </p:cNvGrpSpPr>
          <p:nvPr/>
        </p:nvGrpSpPr>
        <p:grpSpPr bwMode="auto">
          <a:xfrm>
            <a:off x="3863752" y="2288331"/>
            <a:ext cx="2664296" cy="4375150"/>
            <a:chOff x="2795489" y="1093788"/>
            <a:chExt cx="3262380" cy="5468937"/>
          </a:xfrm>
        </p:grpSpPr>
        <p:sp>
          <p:nvSpPr>
            <p:cNvPr id="140" name="Freeform 623"/>
            <p:cNvSpPr>
              <a:spLocks/>
            </p:cNvSpPr>
            <p:nvPr/>
          </p:nvSpPr>
          <p:spPr bwMode="auto">
            <a:xfrm>
              <a:off x="2795489" y="6357938"/>
              <a:ext cx="36937" cy="204787"/>
            </a:xfrm>
            <a:custGeom>
              <a:avLst/>
              <a:gdLst>
                <a:gd name="T0" fmla="*/ 6 w 6"/>
                <a:gd name="T1" fmla="*/ 0 h 23"/>
                <a:gd name="T2" fmla="*/ 4 w 6"/>
                <a:gd name="T3" fmla="*/ 8 h 23"/>
                <a:gd name="T4" fmla="*/ 2 w 6"/>
                <a:gd name="T5" fmla="*/ 16 h 23"/>
                <a:gd name="T6" fmla="*/ 0 w 6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3"/>
                <a:gd name="T14" fmla="*/ 6 w 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3">
                  <a:moveTo>
                    <a:pt x="6" y="0"/>
                  </a:moveTo>
                  <a:lnTo>
                    <a:pt x="4" y="8"/>
                  </a:lnTo>
                  <a:lnTo>
                    <a:pt x="2" y="16"/>
                  </a:lnTo>
                  <a:lnTo>
                    <a:pt x="0" y="23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624"/>
            <p:cNvSpPr>
              <a:spLocks/>
            </p:cNvSpPr>
            <p:nvPr/>
          </p:nvSpPr>
          <p:spPr bwMode="auto">
            <a:xfrm>
              <a:off x="2832426" y="1093788"/>
              <a:ext cx="3225443" cy="5264150"/>
            </a:xfrm>
            <a:custGeom>
              <a:avLst/>
              <a:gdLst>
                <a:gd name="T0" fmla="*/ 8 w 530"/>
                <a:gd name="T1" fmla="*/ 562 h 591"/>
                <a:gd name="T2" fmla="*/ 18 w 530"/>
                <a:gd name="T3" fmla="*/ 527 h 591"/>
                <a:gd name="T4" fmla="*/ 28 w 530"/>
                <a:gd name="T5" fmla="*/ 496 h 591"/>
                <a:gd name="T6" fmla="*/ 38 w 530"/>
                <a:gd name="T7" fmla="*/ 468 h 591"/>
                <a:gd name="T8" fmla="*/ 48 w 530"/>
                <a:gd name="T9" fmla="*/ 442 h 591"/>
                <a:gd name="T10" fmla="*/ 58 w 530"/>
                <a:gd name="T11" fmla="*/ 419 h 591"/>
                <a:gd name="T12" fmla="*/ 68 w 530"/>
                <a:gd name="T13" fmla="*/ 399 h 591"/>
                <a:gd name="T14" fmla="*/ 78 w 530"/>
                <a:gd name="T15" fmla="*/ 381 h 591"/>
                <a:gd name="T16" fmla="*/ 88 w 530"/>
                <a:gd name="T17" fmla="*/ 365 h 591"/>
                <a:gd name="T18" fmla="*/ 98 w 530"/>
                <a:gd name="T19" fmla="*/ 352 h 591"/>
                <a:gd name="T20" fmla="*/ 108 w 530"/>
                <a:gd name="T21" fmla="*/ 340 h 591"/>
                <a:gd name="T22" fmla="*/ 118 w 530"/>
                <a:gd name="T23" fmla="*/ 331 h 591"/>
                <a:gd name="T24" fmla="*/ 128 w 530"/>
                <a:gd name="T25" fmla="*/ 323 h 591"/>
                <a:gd name="T26" fmla="*/ 138 w 530"/>
                <a:gd name="T27" fmla="*/ 316 h 591"/>
                <a:gd name="T28" fmla="*/ 148 w 530"/>
                <a:gd name="T29" fmla="*/ 312 h 591"/>
                <a:gd name="T30" fmla="*/ 158 w 530"/>
                <a:gd name="T31" fmla="*/ 308 h 591"/>
                <a:gd name="T32" fmla="*/ 168 w 530"/>
                <a:gd name="T33" fmla="*/ 306 h 591"/>
                <a:gd name="T34" fmla="*/ 178 w 530"/>
                <a:gd name="T35" fmla="*/ 305 h 591"/>
                <a:gd name="T36" fmla="*/ 188 w 530"/>
                <a:gd name="T37" fmla="*/ 305 h 591"/>
                <a:gd name="T38" fmla="*/ 198 w 530"/>
                <a:gd name="T39" fmla="*/ 306 h 591"/>
                <a:gd name="T40" fmla="*/ 208 w 530"/>
                <a:gd name="T41" fmla="*/ 308 h 591"/>
                <a:gd name="T42" fmla="*/ 218 w 530"/>
                <a:gd name="T43" fmla="*/ 310 h 591"/>
                <a:gd name="T44" fmla="*/ 228 w 530"/>
                <a:gd name="T45" fmla="*/ 313 h 591"/>
                <a:gd name="T46" fmla="*/ 238 w 530"/>
                <a:gd name="T47" fmla="*/ 316 h 591"/>
                <a:gd name="T48" fmla="*/ 248 w 530"/>
                <a:gd name="T49" fmla="*/ 319 h 591"/>
                <a:gd name="T50" fmla="*/ 258 w 530"/>
                <a:gd name="T51" fmla="*/ 323 h 591"/>
                <a:gd name="T52" fmla="*/ 268 w 530"/>
                <a:gd name="T53" fmla="*/ 327 h 591"/>
                <a:gd name="T54" fmla="*/ 278 w 530"/>
                <a:gd name="T55" fmla="*/ 330 h 591"/>
                <a:gd name="T56" fmla="*/ 288 w 530"/>
                <a:gd name="T57" fmla="*/ 333 h 591"/>
                <a:gd name="T58" fmla="*/ 298 w 530"/>
                <a:gd name="T59" fmla="*/ 336 h 591"/>
                <a:gd name="T60" fmla="*/ 308 w 530"/>
                <a:gd name="T61" fmla="*/ 338 h 591"/>
                <a:gd name="T62" fmla="*/ 318 w 530"/>
                <a:gd name="T63" fmla="*/ 340 h 591"/>
                <a:gd name="T64" fmla="*/ 328 w 530"/>
                <a:gd name="T65" fmla="*/ 341 h 591"/>
                <a:gd name="T66" fmla="*/ 338 w 530"/>
                <a:gd name="T67" fmla="*/ 341 h 591"/>
                <a:gd name="T68" fmla="*/ 348 w 530"/>
                <a:gd name="T69" fmla="*/ 340 h 591"/>
                <a:gd name="T70" fmla="*/ 358 w 530"/>
                <a:gd name="T71" fmla="*/ 338 h 591"/>
                <a:gd name="T72" fmla="*/ 368 w 530"/>
                <a:gd name="T73" fmla="*/ 335 h 591"/>
                <a:gd name="T74" fmla="*/ 378 w 530"/>
                <a:gd name="T75" fmla="*/ 330 h 591"/>
                <a:gd name="T76" fmla="*/ 388 w 530"/>
                <a:gd name="T77" fmla="*/ 324 h 591"/>
                <a:gd name="T78" fmla="*/ 398 w 530"/>
                <a:gd name="T79" fmla="*/ 316 h 591"/>
                <a:gd name="T80" fmla="*/ 408 w 530"/>
                <a:gd name="T81" fmla="*/ 306 h 591"/>
                <a:gd name="T82" fmla="*/ 418 w 530"/>
                <a:gd name="T83" fmla="*/ 295 h 591"/>
                <a:gd name="T84" fmla="*/ 428 w 530"/>
                <a:gd name="T85" fmla="*/ 281 h 591"/>
                <a:gd name="T86" fmla="*/ 438 w 530"/>
                <a:gd name="T87" fmla="*/ 266 h 591"/>
                <a:gd name="T88" fmla="*/ 448 w 530"/>
                <a:gd name="T89" fmla="*/ 248 h 591"/>
                <a:gd name="T90" fmla="*/ 458 w 530"/>
                <a:gd name="T91" fmla="*/ 228 h 591"/>
                <a:gd name="T92" fmla="*/ 468 w 530"/>
                <a:gd name="T93" fmla="*/ 205 h 591"/>
                <a:gd name="T94" fmla="*/ 478 w 530"/>
                <a:gd name="T95" fmla="*/ 180 h 591"/>
                <a:gd name="T96" fmla="*/ 488 w 530"/>
                <a:gd name="T97" fmla="*/ 151 h 591"/>
                <a:gd name="T98" fmla="*/ 498 w 530"/>
                <a:gd name="T99" fmla="*/ 120 h 591"/>
                <a:gd name="T100" fmla="*/ 508 w 530"/>
                <a:gd name="T101" fmla="*/ 86 h 591"/>
                <a:gd name="T102" fmla="*/ 518 w 530"/>
                <a:gd name="T103" fmla="*/ 49 h 591"/>
                <a:gd name="T104" fmla="*/ 528 w 530"/>
                <a:gd name="T105" fmla="*/ 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0"/>
                <a:gd name="T160" fmla="*/ 0 h 591"/>
                <a:gd name="T161" fmla="*/ 530 w 53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0" h="591">
                  <a:moveTo>
                    <a:pt x="0" y="591"/>
                  </a:moveTo>
                  <a:lnTo>
                    <a:pt x="2" y="584"/>
                  </a:lnTo>
                  <a:lnTo>
                    <a:pt x="4" y="576"/>
                  </a:lnTo>
                  <a:lnTo>
                    <a:pt x="6" y="569"/>
                  </a:lnTo>
                  <a:lnTo>
                    <a:pt x="8" y="562"/>
                  </a:lnTo>
                  <a:lnTo>
                    <a:pt x="10" y="554"/>
                  </a:lnTo>
                  <a:lnTo>
                    <a:pt x="12" y="547"/>
                  </a:lnTo>
                  <a:lnTo>
                    <a:pt x="14" y="541"/>
                  </a:lnTo>
                  <a:lnTo>
                    <a:pt x="16" y="534"/>
                  </a:lnTo>
                  <a:lnTo>
                    <a:pt x="18" y="527"/>
                  </a:lnTo>
                  <a:lnTo>
                    <a:pt x="20" y="521"/>
                  </a:lnTo>
                  <a:lnTo>
                    <a:pt x="22" y="514"/>
                  </a:lnTo>
                  <a:lnTo>
                    <a:pt x="24" y="508"/>
                  </a:lnTo>
                  <a:lnTo>
                    <a:pt x="26" y="502"/>
                  </a:lnTo>
                  <a:lnTo>
                    <a:pt x="28" y="496"/>
                  </a:lnTo>
                  <a:lnTo>
                    <a:pt x="30" y="490"/>
                  </a:lnTo>
                  <a:lnTo>
                    <a:pt x="32" y="484"/>
                  </a:lnTo>
                  <a:lnTo>
                    <a:pt x="34" y="479"/>
                  </a:lnTo>
                  <a:lnTo>
                    <a:pt x="36" y="473"/>
                  </a:lnTo>
                  <a:lnTo>
                    <a:pt x="38" y="468"/>
                  </a:lnTo>
                  <a:lnTo>
                    <a:pt x="40" y="463"/>
                  </a:lnTo>
                  <a:lnTo>
                    <a:pt x="42" y="457"/>
                  </a:lnTo>
                  <a:lnTo>
                    <a:pt x="44" y="452"/>
                  </a:lnTo>
                  <a:lnTo>
                    <a:pt x="46" y="447"/>
                  </a:lnTo>
                  <a:lnTo>
                    <a:pt x="48" y="442"/>
                  </a:lnTo>
                  <a:lnTo>
                    <a:pt x="50" y="438"/>
                  </a:lnTo>
                  <a:lnTo>
                    <a:pt x="52" y="433"/>
                  </a:lnTo>
                  <a:lnTo>
                    <a:pt x="54" y="428"/>
                  </a:lnTo>
                  <a:lnTo>
                    <a:pt x="56" y="424"/>
                  </a:lnTo>
                  <a:lnTo>
                    <a:pt x="58" y="419"/>
                  </a:lnTo>
                  <a:lnTo>
                    <a:pt x="60" y="415"/>
                  </a:lnTo>
                  <a:lnTo>
                    <a:pt x="62" y="411"/>
                  </a:lnTo>
                  <a:lnTo>
                    <a:pt x="64" y="407"/>
                  </a:lnTo>
                  <a:lnTo>
                    <a:pt x="66" y="403"/>
                  </a:lnTo>
                  <a:lnTo>
                    <a:pt x="68" y="399"/>
                  </a:lnTo>
                  <a:lnTo>
                    <a:pt x="70" y="395"/>
                  </a:lnTo>
                  <a:lnTo>
                    <a:pt x="72" y="392"/>
                  </a:lnTo>
                  <a:lnTo>
                    <a:pt x="74" y="388"/>
                  </a:lnTo>
                  <a:lnTo>
                    <a:pt x="76" y="384"/>
                  </a:lnTo>
                  <a:lnTo>
                    <a:pt x="78" y="381"/>
                  </a:lnTo>
                  <a:lnTo>
                    <a:pt x="80" y="378"/>
                  </a:lnTo>
                  <a:lnTo>
                    <a:pt x="82" y="375"/>
                  </a:lnTo>
                  <a:lnTo>
                    <a:pt x="84" y="371"/>
                  </a:lnTo>
                  <a:lnTo>
                    <a:pt x="86" y="368"/>
                  </a:lnTo>
                  <a:lnTo>
                    <a:pt x="88" y="365"/>
                  </a:lnTo>
                  <a:lnTo>
                    <a:pt x="90" y="362"/>
                  </a:lnTo>
                  <a:lnTo>
                    <a:pt x="92" y="360"/>
                  </a:lnTo>
                  <a:lnTo>
                    <a:pt x="94" y="357"/>
                  </a:lnTo>
                  <a:lnTo>
                    <a:pt x="96" y="354"/>
                  </a:lnTo>
                  <a:lnTo>
                    <a:pt x="98" y="352"/>
                  </a:lnTo>
                  <a:lnTo>
                    <a:pt x="100" y="349"/>
                  </a:lnTo>
                  <a:lnTo>
                    <a:pt x="102" y="347"/>
                  </a:lnTo>
                  <a:lnTo>
                    <a:pt x="104" y="345"/>
                  </a:lnTo>
                  <a:lnTo>
                    <a:pt x="106" y="342"/>
                  </a:lnTo>
                  <a:lnTo>
                    <a:pt x="108" y="340"/>
                  </a:lnTo>
                  <a:lnTo>
                    <a:pt x="110" y="338"/>
                  </a:lnTo>
                  <a:lnTo>
                    <a:pt x="112" y="336"/>
                  </a:lnTo>
                  <a:lnTo>
                    <a:pt x="114" y="334"/>
                  </a:lnTo>
                  <a:lnTo>
                    <a:pt x="116" y="332"/>
                  </a:lnTo>
                  <a:lnTo>
                    <a:pt x="118" y="331"/>
                  </a:lnTo>
                  <a:lnTo>
                    <a:pt x="120" y="329"/>
                  </a:lnTo>
                  <a:lnTo>
                    <a:pt x="122" y="327"/>
                  </a:lnTo>
                  <a:lnTo>
                    <a:pt x="124" y="326"/>
                  </a:lnTo>
                  <a:lnTo>
                    <a:pt x="126" y="324"/>
                  </a:lnTo>
                  <a:lnTo>
                    <a:pt x="128" y="323"/>
                  </a:lnTo>
                  <a:lnTo>
                    <a:pt x="130" y="321"/>
                  </a:lnTo>
                  <a:lnTo>
                    <a:pt x="132" y="320"/>
                  </a:lnTo>
                  <a:lnTo>
                    <a:pt x="134" y="319"/>
                  </a:lnTo>
                  <a:lnTo>
                    <a:pt x="136" y="317"/>
                  </a:lnTo>
                  <a:lnTo>
                    <a:pt x="138" y="316"/>
                  </a:lnTo>
                  <a:lnTo>
                    <a:pt x="140" y="315"/>
                  </a:lnTo>
                  <a:lnTo>
                    <a:pt x="142" y="314"/>
                  </a:lnTo>
                  <a:lnTo>
                    <a:pt x="144" y="313"/>
                  </a:lnTo>
                  <a:lnTo>
                    <a:pt x="146" y="312"/>
                  </a:lnTo>
                  <a:lnTo>
                    <a:pt x="148" y="312"/>
                  </a:lnTo>
                  <a:lnTo>
                    <a:pt x="150" y="311"/>
                  </a:lnTo>
                  <a:lnTo>
                    <a:pt x="152" y="310"/>
                  </a:lnTo>
                  <a:lnTo>
                    <a:pt x="154" y="309"/>
                  </a:lnTo>
                  <a:lnTo>
                    <a:pt x="156" y="309"/>
                  </a:lnTo>
                  <a:lnTo>
                    <a:pt x="158" y="308"/>
                  </a:lnTo>
                  <a:lnTo>
                    <a:pt x="160" y="308"/>
                  </a:lnTo>
                  <a:lnTo>
                    <a:pt x="162" y="307"/>
                  </a:lnTo>
                  <a:lnTo>
                    <a:pt x="164" y="307"/>
                  </a:lnTo>
                  <a:lnTo>
                    <a:pt x="166" y="306"/>
                  </a:lnTo>
                  <a:lnTo>
                    <a:pt x="168" y="306"/>
                  </a:lnTo>
                  <a:lnTo>
                    <a:pt x="170" y="306"/>
                  </a:lnTo>
                  <a:lnTo>
                    <a:pt x="172" y="306"/>
                  </a:lnTo>
                  <a:lnTo>
                    <a:pt x="174" y="305"/>
                  </a:lnTo>
                  <a:lnTo>
                    <a:pt x="176" y="305"/>
                  </a:lnTo>
                  <a:lnTo>
                    <a:pt x="178" y="305"/>
                  </a:lnTo>
                  <a:lnTo>
                    <a:pt x="180" y="305"/>
                  </a:lnTo>
                  <a:lnTo>
                    <a:pt x="182" y="305"/>
                  </a:lnTo>
                  <a:lnTo>
                    <a:pt x="184" y="305"/>
                  </a:lnTo>
                  <a:lnTo>
                    <a:pt x="186" y="305"/>
                  </a:lnTo>
                  <a:lnTo>
                    <a:pt x="188" y="305"/>
                  </a:lnTo>
                  <a:lnTo>
                    <a:pt x="190" y="305"/>
                  </a:lnTo>
                  <a:lnTo>
                    <a:pt x="192" y="305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2" y="307"/>
                  </a:lnTo>
                  <a:lnTo>
                    <a:pt x="204" y="307"/>
                  </a:lnTo>
                  <a:lnTo>
                    <a:pt x="206" y="307"/>
                  </a:lnTo>
                  <a:lnTo>
                    <a:pt x="208" y="308"/>
                  </a:lnTo>
                  <a:lnTo>
                    <a:pt x="210" y="308"/>
                  </a:lnTo>
                  <a:lnTo>
                    <a:pt x="212" y="309"/>
                  </a:lnTo>
                  <a:lnTo>
                    <a:pt x="214" y="309"/>
                  </a:lnTo>
                  <a:lnTo>
                    <a:pt x="216" y="310"/>
                  </a:lnTo>
                  <a:lnTo>
                    <a:pt x="218" y="310"/>
                  </a:lnTo>
                  <a:lnTo>
                    <a:pt x="220" y="311"/>
                  </a:lnTo>
                  <a:lnTo>
                    <a:pt x="222" y="311"/>
                  </a:lnTo>
                  <a:lnTo>
                    <a:pt x="224" y="312"/>
                  </a:lnTo>
                  <a:lnTo>
                    <a:pt x="226" y="312"/>
                  </a:lnTo>
                  <a:lnTo>
                    <a:pt x="228" y="313"/>
                  </a:lnTo>
                  <a:lnTo>
                    <a:pt x="230" y="313"/>
                  </a:lnTo>
                  <a:lnTo>
                    <a:pt x="232" y="314"/>
                  </a:lnTo>
                  <a:lnTo>
                    <a:pt x="234" y="315"/>
                  </a:lnTo>
                  <a:lnTo>
                    <a:pt x="236" y="315"/>
                  </a:lnTo>
                  <a:lnTo>
                    <a:pt x="238" y="316"/>
                  </a:lnTo>
                  <a:lnTo>
                    <a:pt x="240" y="317"/>
                  </a:lnTo>
                  <a:lnTo>
                    <a:pt x="242" y="317"/>
                  </a:lnTo>
                  <a:lnTo>
                    <a:pt x="244" y="318"/>
                  </a:lnTo>
                  <a:lnTo>
                    <a:pt x="246" y="319"/>
                  </a:lnTo>
                  <a:lnTo>
                    <a:pt x="248" y="319"/>
                  </a:lnTo>
                  <a:lnTo>
                    <a:pt x="250" y="320"/>
                  </a:lnTo>
                  <a:lnTo>
                    <a:pt x="252" y="321"/>
                  </a:lnTo>
                  <a:lnTo>
                    <a:pt x="254" y="322"/>
                  </a:lnTo>
                  <a:lnTo>
                    <a:pt x="256" y="322"/>
                  </a:lnTo>
                  <a:lnTo>
                    <a:pt x="258" y="323"/>
                  </a:lnTo>
                  <a:lnTo>
                    <a:pt x="260" y="324"/>
                  </a:lnTo>
                  <a:lnTo>
                    <a:pt x="262" y="324"/>
                  </a:lnTo>
                  <a:lnTo>
                    <a:pt x="264" y="325"/>
                  </a:lnTo>
                  <a:lnTo>
                    <a:pt x="266" y="326"/>
                  </a:lnTo>
                  <a:lnTo>
                    <a:pt x="268" y="327"/>
                  </a:lnTo>
                  <a:lnTo>
                    <a:pt x="270" y="327"/>
                  </a:lnTo>
                  <a:lnTo>
                    <a:pt x="272" y="328"/>
                  </a:lnTo>
                  <a:lnTo>
                    <a:pt x="274" y="329"/>
                  </a:lnTo>
                  <a:lnTo>
                    <a:pt x="276" y="329"/>
                  </a:lnTo>
                  <a:lnTo>
                    <a:pt x="278" y="330"/>
                  </a:lnTo>
                  <a:lnTo>
                    <a:pt x="280" y="331"/>
                  </a:lnTo>
                  <a:lnTo>
                    <a:pt x="282" y="331"/>
                  </a:lnTo>
                  <a:lnTo>
                    <a:pt x="284" y="332"/>
                  </a:lnTo>
                  <a:lnTo>
                    <a:pt x="286" y="333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2" y="334"/>
                  </a:lnTo>
                  <a:lnTo>
                    <a:pt x="294" y="335"/>
                  </a:lnTo>
                  <a:lnTo>
                    <a:pt x="296" y="335"/>
                  </a:lnTo>
                  <a:lnTo>
                    <a:pt x="298" y="336"/>
                  </a:lnTo>
                  <a:lnTo>
                    <a:pt x="300" y="337"/>
                  </a:lnTo>
                  <a:lnTo>
                    <a:pt x="302" y="337"/>
                  </a:lnTo>
                  <a:lnTo>
                    <a:pt x="304" y="337"/>
                  </a:lnTo>
                  <a:lnTo>
                    <a:pt x="306" y="338"/>
                  </a:lnTo>
                  <a:lnTo>
                    <a:pt x="308" y="338"/>
                  </a:lnTo>
                  <a:lnTo>
                    <a:pt x="310" y="339"/>
                  </a:lnTo>
                  <a:lnTo>
                    <a:pt x="312" y="339"/>
                  </a:lnTo>
                  <a:lnTo>
                    <a:pt x="314" y="339"/>
                  </a:lnTo>
                  <a:lnTo>
                    <a:pt x="316" y="340"/>
                  </a:lnTo>
                  <a:lnTo>
                    <a:pt x="318" y="340"/>
                  </a:lnTo>
                  <a:lnTo>
                    <a:pt x="320" y="340"/>
                  </a:lnTo>
                  <a:lnTo>
                    <a:pt x="322" y="341"/>
                  </a:lnTo>
                  <a:lnTo>
                    <a:pt x="324" y="341"/>
                  </a:lnTo>
                  <a:lnTo>
                    <a:pt x="326" y="341"/>
                  </a:lnTo>
                  <a:lnTo>
                    <a:pt x="328" y="341"/>
                  </a:lnTo>
                  <a:lnTo>
                    <a:pt x="330" y="341"/>
                  </a:lnTo>
                  <a:lnTo>
                    <a:pt x="332" y="341"/>
                  </a:lnTo>
                  <a:lnTo>
                    <a:pt x="334" y="341"/>
                  </a:lnTo>
                  <a:lnTo>
                    <a:pt x="336" y="341"/>
                  </a:lnTo>
                  <a:lnTo>
                    <a:pt x="338" y="341"/>
                  </a:lnTo>
                  <a:lnTo>
                    <a:pt x="340" y="341"/>
                  </a:lnTo>
                  <a:lnTo>
                    <a:pt x="342" y="341"/>
                  </a:lnTo>
                  <a:lnTo>
                    <a:pt x="344" y="341"/>
                  </a:lnTo>
                  <a:lnTo>
                    <a:pt x="346" y="340"/>
                  </a:lnTo>
                  <a:lnTo>
                    <a:pt x="348" y="340"/>
                  </a:lnTo>
                  <a:lnTo>
                    <a:pt x="350" y="340"/>
                  </a:lnTo>
                  <a:lnTo>
                    <a:pt x="352" y="339"/>
                  </a:lnTo>
                  <a:lnTo>
                    <a:pt x="354" y="339"/>
                  </a:lnTo>
                  <a:lnTo>
                    <a:pt x="356" y="339"/>
                  </a:lnTo>
                  <a:lnTo>
                    <a:pt x="358" y="338"/>
                  </a:lnTo>
                  <a:lnTo>
                    <a:pt x="360" y="338"/>
                  </a:lnTo>
                  <a:lnTo>
                    <a:pt x="362" y="337"/>
                  </a:lnTo>
                  <a:lnTo>
                    <a:pt x="364" y="336"/>
                  </a:lnTo>
                  <a:lnTo>
                    <a:pt x="366" y="336"/>
                  </a:lnTo>
                  <a:lnTo>
                    <a:pt x="368" y="335"/>
                  </a:lnTo>
                  <a:lnTo>
                    <a:pt x="370" y="334"/>
                  </a:lnTo>
                  <a:lnTo>
                    <a:pt x="372" y="333"/>
                  </a:lnTo>
                  <a:lnTo>
                    <a:pt x="374" y="332"/>
                  </a:lnTo>
                  <a:lnTo>
                    <a:pt x="376" y="331"/>
                  </a:lnTo>
                  <a:lnTo>
                    <a:pt x="378" y="330"/>
                  </a:lnTo>
                  <a:lnTo>
                    <a:pt x="380" y="329"/>
                  </a:lnTo>
                  <a:lnTo>
                    <a:pt x="382" y="328"/>
                  </a:lnTo>
                  <a:lnTo>
                    <a:pt x="384" y="327"/>
                  </a:lnTo>
                  <a:lnTo>
                    <a:pt x="386" y="325"/>
                  </a:lnTo>
                  <a:lnTo>
                    <a:pt x="388" y="324"/>
                  </a:lnTo>
                  <a:lnTo>
                    <a:pt x="390" y="322"/>
                  </a:lnTo>
                  <a:lnTo>
                    <a:pt x="392" y="321"/>
                  </a:lnTo>
                  <a:lnTo>
                    <a:pt x="394" y="319"/>
                  </a:lnTo>
                  <a:lnTo>
                    <a:pt x="396" y="318"/>
                  </a:lnTo>
                  <a:lnTo>
                    <a:pt x="398" y="316"/>
                  </a:lnTo>
                  <a:lnTo>
                    <a:pt x="400" y="314"/>
                  </a:lnTo>
                  <a:lnTo>
                    <a:pt x="402" y="312"/>
                  </a:lnTo>
                  <a:lnTo>
                    <a:pt x="404" y="310"/>
                  </a:lnTo>
                  <a:lnTo>
                    <a:pt x="406" y="308"/>
                  </a:lnTo>
                  <a:lnTo>
                    <a:pt x="408" y="306"/>
                  </a:lnTo>
                  <a:lnTo>
                    <a:pt x="410" y="304"/>
                  </a:lnTo>
                  <a:lnTo>
                    <a:pt x="412" y="302"/>
                  </a:lnTo>
                  <a:lnTo>
                    <a:pt x="414" y="300"/>
                  </a:lnTo>
                  <a:lnTo>
                    <a:pt x="416" y="297"/>
                  </a:lnTo>
                  <a:lnTo>
                    <a:pt x="418" y="295"/>
                  </a:lnTo>
                  <a:lnTo>
                    <a:pt x="420" y="292"/>
                  </a:lnTo>
                  <a:lnTo>
                    <a:pt x="422" y="290"/>
                  </a:lnTo>
                  <a:lnTo>
                    <a:pt x="424" y="287"/>
                  </a:lnTo>
                  <a:lnTo>
                    <a:pt x="426" y="284"/>
                  </a:lnTo>
                  <a:lnTo>
                    <a:pt x="428" y="281"/>
                  </a:lnTo>
                  <a:lnTo>
                    <a:pt x="430" y="279"/>
                  </a:lnTo>
                  <a:lnTo>
                    <a:pt x="432" y="275"/>
                  </a:lnTo>
                  <a:lnTo>
                    <a:pt x="434" y="272"/>
                  </a:lnTo>
                  <a:lnTo>
                    <a:pt x="436" y="269"/>
                  </a:lnTo>
                  <a:lnTo>
                    <a:pt x="438" y="266"/>
                  </a:lnTo>
                  <a:lnTo>
                    <a:pt x="440" y="262"/>
                  </a:lnTo>
                  <a:lnTo>
                    <a:pt x="442" y="259"/>
                  </a:lnTo>
                  <a:lnTo>
                    <a:pt x="444" y="255"/>
                  </a:lnTo>
                  <a:lnTo>
                    <a:pt x="446" y="252"/>
                  </a:lnTo>
                  <a:lnTo>
                    <a:pt x="448" y="248"/>
                  </a:lnTo>
                  <a:lnTo>
                    <a:pt x="450" y="244"/>
                  </a:lnTo>
                  <a:lnTo>
                    <a:pt x="452" y="240"/>
                  </a:lnTo>
                  <a:lnTo>
                    <a:pt x="454" y="236"/>
                  </a:lnTo>
                  <a:lnTo>
                    <a:pt x="456" y="232"/>
                  </a:lnTo>
                  <a:lnTo>
                    <a:pt x="458" y="228"/>
                  </a:lnTo>
                  <a:lnTo>
                    <a:pt x="460" y="223"/>
                  </a:lnTo>
                  <a:lnTo>
                    <a:pt x="462" y="219"/>
                  </a:lnTo>
                  <a:lnTo>
                    <a:pt x="464" y="214"/>
                  </a:lnTo>
                  <a:lnTo>
                    <a:pt x="466" y="210"/>
                  </a:lnTo>
                  <a:lnTo>
                    <a:pt x="468" y="205"/>
                  </a:lnTo>
                  <a:lnTo>
                    <a:pt x="470" y="200"/>
                  </a:lnTo>
                  <a:lnTo>
                    <a:pt x="472" y="195"/>
                  </a:lnTo>
                  <a:lnTo>
                    <a:pt x="474" y="190"/>
                  </a:lnTo>
                  <a:lnTo>
                    <a:pt x="476" y="185"/>
                  </a:lnTo>
                  <a:lnTo>
                    <a:pt x="478" y="180"/>
                  </a:lnTo>
                  <a:lnTo>
                    <a:pt x="480" y="174"/>
                  </a:lnTo>
                  <a:lnTo>
                    <a:pt x="482" y="169"/>
                  </a:lnTo>
                  <a:lnTo>
                    <a:pt x="484" y="163"/>
                  </a:lnTo>
                  <a:lnTo>
                    <a:pt x="486" y="157"/>
                  </a:lnTo>
                  <a:lnTo>
                    <a:pt x="488" y="151"/>
                  </a:lnTo>
                  <a:lnTo>
                    <a:pt x="490" y="145"/>
                  </a:lnTo>
                  <a:lnTo>
                    <a:pt x="492" y="139"/>
                  </a:lnTo>
                  <a:lnTo>
                    <a:pt x="494" y="133"/>
                  </a:lnTo>
                  <a:lnTo>
                    <a:pt x="496" y="127"/>
                  </a:lnTo>
                  <a:lnTo>
                    <a:pt x="498" y="120"/>
                  </a:lnTo>
                  <a:lnTo>
                    <a:pt x="500" y="114"/>
                  </a:lnTo>
                  <a:lnTo>
                    <a:pt x="502" y="107"/>
                  </a:lnTo>
                  <a:lnTo>
                    <a:pt x="504" y="100"/>
                  </a:lnTo>
                  <a:lnTo>
                    <a:pt x="506" y="93"/>
                  </a:lnTo>
                  <a:lnTo>
                    <a:pt x="508" y="86"/>
                  </a:lnTo>
                  <a:lnTo>
                    <a:pt x="510" y="79"/>
                  </a:lnTo>
                  <a:lnTo>
                    <a:pt x="512" y="72"/>
                  </a:lnTo>
                  <a:lnTo>
                    <a:pt x="514" y="64"/>
                  </a:lnTo>
                  <a:lnTo>
                    <a:pt x="516" y="57"/>
                  </a:lnTo>
                  <a:lnTo>
                    <a:pt x="518" y="49"/>
                  </a:lnTo>
                  <a:lnTo>
                    <a:pt x="520" y="41"/>
                  </a:lnTo>
                  <a:lnTo>
                    <a:pt x="522" y="33"/>
                  </a:lnTo>
                  <a:lnTo>
                    <a:pt x="524" y="25"/>
                  </a:lnTo>
                  <a:lnTo>
                    <a:pt x="526" y="17"/>
                  </a:lnTo>
                  <a:lnTo>
                    <a:pt x="528" y="8"/>
                  </a:lnTo>
                  <a:lnTo>
                    <a:pt x="53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42" name="Object 6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01971"/>
              </p:ext>
            </p:extLst>
          </p:nvPr>
        </p:nvGraphicFramePr>
        <p:xfrm>
          <a:off x="6064928" y="2343001"/>
          <a:ext cx="305540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300" imgH="228600" progId="Equation.DSMT4">
                  <p:embed/>
                </p:oleObj>
              </mc:Choice>
              <mc:Fallback>
                <p:oleObj name="Equation" r:id="rId7" imgW="1384300" imgH="228600" progId="Equation.DSMT4">
                  <p:embed/>
                  <p:pic>
                    <p:nvPicPr>
                      <p:cNvPr id="142" name="Object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928" y="2343001"/>
                        <a:ext cx="3055408" cy="504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96027"/>
              </p:ext>
            </p:extLst>
          </p:nvPr>
        </p:nvGraphicFramePr>
        <p:xfrm>
          <a:off x="2495601" y="2703041"/>
          <a:ext cx="2860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700" imgH="228600" progId="Equation.DSMT4">
                  <p:embed/>
                </p:oleObj>
              </mc:Choice>
              <mc:Fallback>
                <p:oleObj name="Equation" r:id="rId9" imgW="1409700" imgH="228600" progId="Equation.DSMT4">
                  <p:embed/>
                  <p:pic>
                    <p:nvPicPr>
                      <p:cNvPr id="143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1" y="2703041"/>
                        <a:ext cx="2860675" cy="46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Rectangle 3">
            <a:extLst>
              <a:ext uri="{FF2B5EF4-FFF2-40B4-BE49-F238E27FC236}">
                <a16:creationId xmlns:a16="http://schemas.microsoft.com/office/drawing/2014/main" id="{D8824BEC-07D9-416E-9987-296B004CDF50}"/>
              </a:ext>
            </a:extLst>
          </p:cNvPr>
          <p:cNvSpPr txBox="1">
            <a:spLocks noChangeArrowheads="1"/>
          </p:cNvSpPr>
          <p:nvPr/>
        </p:nvSpPr>
        <p:spPr>
          <a:xfrm>
            <a:off x="220337" y="841824"/>
            <a:ext cx="11248222" cy="11852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a root is repeated, it will “bounce” off the x-axis</a:t>
            </a:r>
          </a:p>
          <a:p>
            <a:r>
              <a:rPr lang="en-US" dirty="0"/>
              <a:t>The number of bounces equals how many times it is repeated minus one</a:t>
            </a:r>
          </a:p>
        </p:txBody>
      </p:sp>
    </p:spTree>
    <p:extLst>
      <p:ext uri="{BB962C8B-B14F-4D97-AF65-F5344CB8AC3E}">
        <p14:creationId xmlns:p14="http://schemas.microsoft.com/office/powerpoint/2010/main" val="30751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128" grpId="0" animBg="1"/>
      <p:bldP spid="130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E791-E0F2-427B-BAFF-DC69B720D7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0168" y="188640"/>
            <a:ext cx="11512626" cy="136815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the number of roots, the value of the roots, the degree, and leading coefficient for each of the following.  Then graph each function separately: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FBC95AE-F594-423E-BD9A-C30FB7C70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40386"/>
              </p:ext>
            </p:extLst>
          </p:nvPr>
        </p:nvGraphicFramePr>
        <p:xfrm>
          <a:off x="433178" y="1156103"/>
          <a:ext cx="3517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91960" progId="Equation.DSMT4">
                  <p:embed/>
                </p:oleObj>
              </mc:Choice>
              <mc:Fallback>
                <p:oleObj name="Equation" r:id="rId2" imgW="1688760" imgH="29196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FBC95AE-F594-423E-BD9A-C30FB7C70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78" y="1156103"/>
                        <a:ext cx="3517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DDFC06-A117-452B-A214-D142EA124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67836"/>
              </p:ext>
            </p:extLst>
          </p:nvPr>
        </p:nvGraphicFramePr>
        <p:xfrm>
          <a:off x="4787442" y="1218984"/>
          <a:ext cx="42291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91960" progId="Equation.DSMT4">
                  <p:embed/>
                </p:oleObj>
              </mc:Choice>
              <mc:Fallback>
                <p:oleObj name="Equation" r:id="rId4" imgW="23112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DDFC06-A117-452B-A214-D142EA124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442" y="1218984"/>
                        <a:ext cx="42291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BF44084-3046-4541-A9DE-4302C933E4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9913"/>
              </p:ext>
            </p:extLst>
          </p:nvPr>
        </p:nvGraphicFramePr>
        <p:xfrm>
          <a:off x="468457" y="3821386"/>
          <a:ext cx="3833813" cy="62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330120" progId="Equation.DSMT4">
                  <p:embed/>
                </p:oleObj>
              </mc:Choice>
              <mc:Fallback>
                <p:oleObj name="Equation" r:id="rId6" imgW="2031840" imgH="33012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EBF44084-3046-4541-A9DE-4302C933E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57" y="3821386"/>
                        <a:ext cx="3833813" cy="624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5">
            <a:extLst>
              <a:ext uri="{FF2B5EF4-FFF2-40B4-BE49-F238E27FC236}">
                <a16:creationId xmlns:a16="http://schemas.microsoft.com/office/drawing/2014/main" id="{7BFADBEA-F5E9-4FF4-89CE-AAD91DDAE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62414"/>
              </p:ext>
            </p:extLst>
          </p:nvPr>
        </p:nvGraphicFramePr>
        <p:xfrm>
          <a:off x="4696063" y="3767007"/>
          <a:ext cx="4000947" cy="63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600" imgH="330120" progId="Equation.DSMT4">
                  <p:embed/>
                </p:oleObj>
              </mc:Choice>
              <mc:Fallback>
                <p:oleObj name="Equation" r:id="rId8" imgW="2082600" imgH="330120" progId="Equation.DSMT4">
                  <p:embed/>
                  <p:pic>
                    <p:nvPicPr>
                      <p:cNvPr id="7" name="Object 125">
                        <a:extLst>
                          <a:ext uri="{FF2B5EF4-FFF2-40B4-BE49-F238E27FC236}">
                            <a16:creationId xmlns:a16="http://schemas.microsoft.com/office/drawing/2014/main" id="{7BFADBEA-F5E9-4FF4-89CE-AAD91DDAE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063" y="3767007"/>
                        <a:ext cx="4000947" cy="635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92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910" y="94491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Ex: Given the equation: </a:t>
            </a:r>
            <a:br>
              <a:rPr lang="en-CA" sz="2500" dirty="0"/>
            </a:br>
            <a:r>
              <a:rPr lang="en-CA" sz="2500" dirty="0"/>
              <a:t>Graph and find the following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62946"/>
              </p:ext>
            </p:extLst>
          </p:nvPr>
        </p:nvGraphicFramePr>
        <p:xfrm>
          <a:off x="5894975" y="332198"/>
          <a:ext cx="320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292100" progId="Equation.DSMT4">
                  <p:embed/>
                </p:oleObj>
              </mc:Choice>
              <mc:Fallback>
                <p:oleObj name="Equation" r:id="rId3" imgW="1536700" imgH="2921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975" y="332198"/>
                        <a:ext cx="3200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905001" y="3810000"/>
          <a:ext cx="1954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1054100" progId="Equation.DSMT4">
                  <p:embed/>
                </p:oleObj>
              </mc:Choice>
              <mc:Fallback>
                <p:oleObj name="Equation" r:id="rId5" imgW="965200" imgH="1054100" progId="Equation.DSMT4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10000"/>
                        <a:ext cx="19542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1" name="Group 172"/>
          <p:cNvGrpSpPr>
            <a:grpSpLocks noChangeAspect="1"/>
          </p:cNvGrpSpPr>
          <p:nvPr/>
        </p:nvGrpSpPr>
        <p:grpSpPr bwMode="auto">
          <a:xfrm>
            <a:off x="5715000" y="2286000"/>
            <a:ext cx="3962400" cy="3455988"/>
            <a:chOff x="288" y="1351"/>
            <a:chExt cx="5184" cy="2177"/>
          </a:xfrm>
        </p:grpSpPr>
        <p:sp>
          <p:nvSpPr>
            <p:cNvPr id="4222" name="AutoShape 171"/>
            <p:cNvSpPr>
              <a:spLocks noChangeAspect="1" noChangeArrowheads="1" noTextEdit="1"/>
            </p:cNvSpPr>
            <p:nvPr/>
          </p:nvSpPr>
          <p:spPr bwMode="auto">
            <a:xfrm>
              <a:off x="288" y="1356"/>
              <a:ext cx="5184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3" name="Rectangle 173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4" name="Line 174"/>
            <p:cNvSpPr>
              <a:spLocks noChangeShapeType="1"/>
            </p:cNvSpPr>
            <p:nvPr/>
          </p:nvSpPr>
          <p:spPr bwMode="auto">
            <a:xfrm flipV="1">
              <a:off x="55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5" name="Line 175"/>
            <p:cNvSpPr>
              <a:spLocks noChangeShapeType="1"/>
            </p:cNvSpPr>
            <p:nvPr/>
          </p:nvSpPr>
          <p:spPr bwMode="auto">
            <a:xfrm flipV="1">
              <a:off x="55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6" name="Line 176"/>
            <p:cNvSpPr>
              <a:spLocks noChangeShapeType="1"/>
            </p:cNvSpPr>
            <p:nvPr/>
          </p:nvSpPr>
          <p:spPr bwMode="auto">
            <a:xfrm flipV="1">
              <a:off x="80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7" name="Line 177"/>
            <p:cNvSpPr>
              <a:spLocks noChangeShapeType="1"/>
            </p:cNvSpPr>
            <p:nvPr/>
          </p:nvSpPr>
          <p:spPr bwMode="auto">
            <a:xfrm flipV="1">
              <a:off x="81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8" name="Line 178"/>
            <p:cNvSpPr>
              <a:spLocks noChangeShapeType="1"/>
            </p:cNvSpPr>
            <p:nvPr/>
          </p:nvSpPr>
          <p:spPr bwMode="auto">
            <a:xfrm flipV="1">
              <a:off x="106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9" name="Line 179"/>
            <p:cNvSpPr>
              <a:spLocks noChangeShapeType="1"/>
            </p:cNvSpPr>
            <p:nvPr/>
          </p:nvSpPr>
          <p:spPr bwMode="auto">
            <a:xfrm flipV="1">
              <a:off x="107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0" name="Line 180"/>
            <p:cNvSpPr>
              <a:spLocks noChangeShapeType="1"/>
            </p:cNvSpPr>
            <p:nvPr/>
          </p:nvSpPr>
          <p:spPr bwMode="auto">
            <a:xfrm flipV="1">
              <a:off x="132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1" name="Line 181"/>
            <p:cNvSpPr>
              <a:spLocks noChangeShapeType="1"/>
            </p:cNvSpPr>
            <p:nvPr/>
          </p:nvSpPr>
          <p:spPr bwMode="auto">
            <a:xfrm flipV="1">
              <a:off x="133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2" name="Line 182"/>
            <p:cNvSpPr>
              <a:spLocks noChangeShapeType="1"/>
            </p:cNvSpPr>
            <p:nvPr/>
          </p:nvSpPr>
          <p:spPr bwMode="auto">
            <a:xfrm flipV="1">
              <a:off x="158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3" name="Line 183"/>
            <p:cNvSpPr>
              <a:spLocks noChangeShapeType="1"/>
            </p:cNvSpPr>
            <p:nvPr/>
          </p:nvSpPr>
          <p:spPr bwMode="auto">
            <a:xfrm flipV="1">
              <a:off x="158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4" name="Line 184"/>
            <p:cNvSpPr>
              <a:spLocks noChangeShapeType="1"/>
            </p:cNvSpPr>
            <p:nvPr/>
          </p:nvSpPr>
          <p:spPr bwMode="auto">
            <a:xfrm flipV="1">
              <a:off x="184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5" name="Line 185"/>
            <p:cNvSpPr>
              <a:spLocks noChangeShapeType="1"/>
            </p:cNvSpPr>
            <p:nvPr/>
          </p:nvSpPr>
          <p:spPr bwMode="auto">
            <a:xfrm flipV="1">
              <a:off x="184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6" name="Line 186"/>
            <p:cNvSpPr>
              <a:spLocks noChangeShapeType="1"/>
            </p:cNvSpPr>
            <p:nvPr/>
          </p:nvSpPr>
          <p:spPr bwMode="auto">
            <a:xfrm flipV="1">
              <a:off x="210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7" name="Line 187"/>
            <p:cNvSpPr>
              <a:spLocks noChangeShapeType="1"/>
            </p:cNvSpPr>
            <p:nvPr/>
          </p:nvSpPr>
          <p:spPr bwMode="auto">
            <a:xfrm flipV="1">
              <a:off x="210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8" name="Line 188"/>
            <p:cNvSpPr>
              <a:spLocks noChangeShapeType="1"/>
            </p:cNvSpPr>
            <p:nvPr/>
          </p:nvSpPr>
          <p:spPr bwMode="auto">
            <a:xfrm flipV="1">
              <a:off x="235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9" name="Line 189"/>
            <p:cNvSpPr>
              <a:spLocks noChangeShapeType="1"/>
            </p:cNvSpPr>
            <p:nvPr/>
          </p:nvSpPr>
          <p:spPr bwMode="auto">
            <a:xfrm flipV="1">
              <a:off x="236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0" name="Line 190"/>
            <p:cNvSpPr>
              <a:spLocks noChangeShapeType="1"/>
            </p:cNvSpPr>
            <p:nvPr/>
          </p:nvSpPr>
          <p:spPr bwMode="auto">
            <a:xfrm flipV="1">
              <a:off x="261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1" name="Line 191"/>
            <p:cNvSpPr>
              <a:spLocks noChangeShapeType="1"/>
            </p:cNvSpPr>
            <p:nvPr/>
          </p:nvSpPr>
          <p:spPr bwMode="auto">
            <a:xfrm flipV="1">
              <a:off x="262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2" name="Line 192"/>
            <p:cNvSpPr>
              <a:spLocks noChangeShapeType="1"/>
            </p:cNvSpPr>
            <p:nvPr/>
          </p:nvSpPr>
          <p:spPr bwMode="auto">
            <a:xfrm flipV="1">
              <a:off x="313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3" name="Line 193"/>
            <p:cNvSpPr>
              <a:spLocks noChangeShapeType="1"/>
            </p:cNvSpPr>
            <p:nvPr/>
          </p:nvSpPr>
          <p:spPr bwMode="auto">
            <a:xfrm flipV="1">
              <a:off x="313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4" name="Line 194"/>
            <p:cNvSpPr>
              <a:spLocks noChangeShapeType="1"/>
            </p:cNvSpPr>
            <p:nvPr/>
          </p:nvSpPr>
          <p:spPr bwMode="auto">
            <a:xfrm flipV="1">
              <a:off x="339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5" name="Line 195"/>
            <p:cNvSpPr>
              <a:spLocks noChangeShapeType="1"/>
            </p:cNvSpPr>
            <p:nvPr/>
          </p:nvSpPr>
          <p:spPr bwMode="auto">
            <a:xfrm flipV="1">
              <a:off x="339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6" name="Line 196"/>
            <p:cNvSpPr>
              <a:spLocks noChangeShapeType="1"/>
            </p:cNvSpPr>
            <p:nvPr/>
          </p:nvSpPr>
          <p:spPr bwMode="auto">
            <a:xfrm flipV="1">
              <a:off x="365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7" name="Line 197"/>
            <p:cNvSpPr>
              <a:spLocks noChangeShapeType="1"/>
            </p:cNvSpPr>
            <p:nvPr/>
          </p:nvSpPr>
          <p:spPr bwMode="auto">
            <a:xfrm flipV="1">
              <a:off x="365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8" name="Line 198"/>
            <p:cNvSpPr>
              <a:spLocks noChangeShapeType="1"/>
            </p:cNvSpPr>
            <p:nvPr/>
          </p:nvSpPr>
          <p:spPr bwMode="auto">
            <a:xfrm flipV="1">
              <a:off x="390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9" name="Line 199"/>
            <p:cNvSpPr>
              <a:spLocks noChangeShapeType="1"/>
            </p:cNvSpPr>
            <p:nvPr/>
          </p:nvSpPr>
          <p:spPr bwMode="auto">
            <a:xfrm flipV="1">
              <a:off x="391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0" name="Line 200"/>
            <p:cNvSpPr>
              <a:spLocks noChangeShapeType="1"/>
            </p:cNvSpPr>
            <p:nvPr/>
          </p:nvSpPr>
          <p:spPr bwMode="auto">
            <a:xfrm flipV="1">
              <a:off x="416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1" name="Line 201"/>
            <p:cNvSpPr>
              <a:spLocks noChangeShapeType="1"/>
            </p:cNvSpPr>
            <p:nvPr/>
          </p:nvSpPr>
          <p:spPr bwMode="auto">
            <a:xfrm flipV="1">
              <a:off x="417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2" name="Line 202"/>
            <p:cNvSpPr>
              <a:spLocks noChangeShapeType="1"/>
            </p:cNvSpPr>
            <p:nvPr/>
          </p:nvSpPr>
          <p:spPr bwMode="auto">
            <a:xfrm flipV="1">
              <a:off x="442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3" name="Line 203"/>
            <p:cNvSpPr>
              <a:spLocks noChangeShapeType="1"/>
            </p:cNvSpPr>
            <p:nvPr/>
          </p:nvSpPr>
          <p:spPr bwMode="auto">
            <a:xfrm flipV="1">
              <a:off x="442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4" name="Line 204"/>
            <p:cNvSpPr>
              <a:spLocks noChangeShapeType="1"/>
            </p:cNvSpPr>
            <p:nvPr/>
          </p:nvSpPr>
          <p:spPr bwMode="auto">
            <a:xfrm flipV="1">
              <a:off x="468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5" name="Line 205"/>
            <p:cNvSpPr>
              <a:spLocks noChangeShapeType="1"/>
            </p:cNvSpPr>
            <p:nvPr/>
          </p:nvSpPr>
          <p:spPr bwMode="auto">
            <a:xfrm flipV="1">
              <a:off x="468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6" name="Line 206"/>
            <p:cNvSpPr>
              <a:spLocks noChangeShapeType="1"/>
            </p:cNvSpPr>
            <p:nvPr/>
          </p:nvSpPr>
          <p:spPr bwMode="auto">
            <a:xfrm flipV="1">
              <a:off x="494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7" name="Line 207"/>
            <p:cNvSpPr>
              <a:spLocks noChangeShapeType="1"/>
            </p:cNvSpPr>
            <p:nvPr/>
          </p:nvSpPr>
          <p:spPr bwMode="auto">
            <a:xfrm flipV="1">
              <a:off x="494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8" name="Line 208"/>
            <p:cNvSpPr>
              <a:spLocks noChangeShapeType="1"/>
            </p:cNvSpPr>
            <p:nvPr/>
          </p:nvSpPr>
          <p:spPr bwMode="auto">
            <a:xfrm flipV="1">
              <a:off x="519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9" name="Line 209"/>
            <p:cNvSpPr>
              <a:spLocks noChangeShapeType="1"/>
            </p:cNvSpPr>
            <p:nvPr/>
          </p:nvSpPr>
          <p:spPr bwMode="auto">
            <a:xfrm flipV="1">
              <a:off x="520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0" name="Line 210"/>
            <p:cNvSpPr>
              <a:spLocks noChangeShapeType="1"/>
            </p:cNvSpPr>
            <p:nvPr/>
          </p:nvSpPr>
          <p:spPr bwMode="auto">
            <a:xfrm>
              <a:off x="298" y="334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1" name="Line 211"/>
            <p:cNvSpPr>
              <a:spLocks noChangeShapeType="1"/>
            </p:cNvSpPr>
            <p:nvPr/>
          </p:nvSpPr>
          <p:spPr bwMode="auto">
            <a:xfrm>
              <a:off x="298" y="335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2" name="Line 212"/>
            <p:cNvSpPr>
              <a:spLocks noChangeShapeType="1"/>
            </p:cNvSpPr>
            <p:nvPr/>
          </p:nvSpPr>
          <p:spPr bwMode="auto">
            <a:xfrm>
              <a:off x="298" y="319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3" name="Line 213"/>
            <p:cNvSpPr>
              <a:spLocks noChangeShapeType="1"/>
            </p:cNvSpPr>
            <p:nvPr/>
          </p:nvSpPr>
          <p:spPr bwMode="auto">
            <a:xfrm>
              <a:off x="298" y="319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4" name="Line 214"/>
            <p:cNvSpPr>
              <a:spLocks noChangeShapeType="1"/>
            </p:cNvSpPr>
            <p:nvPr/>
          </p:nvSpPr>
          <p:spPr bwMode="auto">
            <a:xfrm>
              <a:off x="298" y="304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5" name="Line 215"/>
            <p:cNvSpPr>
              <a:spLocks noChangeShapeType="1"/>
            </p:cNvSpPr>
            <p:nvPr/>
          </p:nvSpPr>
          <p:spPr bwMode="auto">
            <a:xfrm>
              <a:off x="298" y="304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6" name="Line 216"/>
            <p:cNvSpPr>
              <a:spLocks noChangeShapeType="1"/>
            </p:cNvSpPr>
            <p:nvPr/>
          </p:nvSpPr>
          <p:spPr bwMode="auto">
            <a:xfrm>
              <a:off x="298" y="288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7" name="Line 217"/>
            <p:cNvSpPr>
              <a:spLocks noChangeShapeType="1"/>
            </p:cNvSpPr>
            <p:nvPr/>
          </p:nvSpPr>
          <p:spPr bwMode="auto">
            <a:xfrm>
              <a:off x="298" y="289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8" name="Line 218"/>
            <p:cNvSpPr>
              <a:spLocks noChangeShapeType="1"/>
            </p:cNvSpPr>
            <p:nvPr/>
          </p:nvSpPr>
          <p:spPr bwMode="auto">
            <a:xfrm>
              <a:off x="298" y="273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9" name="Line 219"/>
            <p:cNvSpPr>
              <a:spLocks noChangeShapeType="1"/>
            </p:cNvSpPr>
            <p:nvPr/>
          </p:nvSpPr>
          <p:spPr bwMode="auto">
            <a:xfrm>
              <a:off x="298" y="273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0" name="Line 220"/>
            <p:cNvSpPr>
              <a:spLocks noChangeShapeType="1"/>
            </p:cNvSpPr>
            <p:nvPr/>
          </p:nvSpPr>
          <p:spPr bwMode="auto">
            <a:xfrm>
              <a:off x="298" y="258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1" name="Line 221"/>
            <p:cNvSpPr>
              <a:spLocks noChangeShapeType="1"/>
            </p:cNvSpPr>
            <p:nvPr/>
          </p:nvSpPr>
          <p:spPr bwMode="auto">
            <a:xfrm>
              <a:off x="298" y="258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2" name="Line 222"/>
            <p:cNvSpPr>
              <a:spLocks noChangeShapeType="1"/>
            </p:cNvSpPr>
            <p:nvPr/>
          </p:nvSpPr>
          <p:spPr bwMode="auto">
            <a:xfrm>
              <a:off x="298" y="227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3" name="Line 223"/>
            <p:cNvSpPr>
              <a:spLocks noChangeShapeType="1"/>
            </p:cNvSpPr>
            <p:nvPr/>
          </p:nvSpPr>
          <p:spPr bwMode="auto">
            <a:xfrm>
              <a:off x="298" y="228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4" name="Line 224"/>
            <p:cNvSpPr>
              <a:spLocks noChangeShapeType="1"/>
            </p:cNvSpPr>
            <p:nvPr/>
          </p:nvSpPr>
          <p:spPr bwMode="auto">
            <a:xfrm>
              <a:off x="298" y="212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5" name="Line 225"/>
            <p:cNvSpPr>
              <a:spLocks noChangeShapeType="1"/>
            </p:cNvSpPr>
            <p:nvPr/>
          </p:nvSpPr>
          <p:spPr bwMode="auto">
            <a:xfrm>
              <a:off x="298" y="213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6" name="Line 226"/>
            <p:cNvSpPr>
              <a:spLocks noChangeShapeType="1"/>
            </p:cNvSpPr>
            <p:nvPr/>
          </p:nvSpPr>
          <p:spPr bwMode="auto">
            <a:xfrm>
              <a:off x="298" y="197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7" name="Line 227"/>
            <p:cNvSpPr>
              <a:spLocks noChangeShapeType="1"/>
            </p:cNvSpPr>
            <p:nvPr/>
          </p:nvSpPr>
          <p:spPr bwMode="auto">
            <a:xfrm>
              <a:off x="298" y="197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8" name="Line 228"/>
            <p:cNvSpPr>
              <a:spLocks noChangeShapeType="1"/>
            </p:cNvSpPr>
            <p:nvPr/>
          </p:nvSpPr>
          <p:spPr bwMode="auto">
            <a:xfrm>
              <a:off x="298" y="181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9" name="Line 229"/>
            <p:cNvSpPr>
              <a:spLocks noChangeShapeType="1"/>
            </p:cNvSpPr>
            <p:nvPr/>
          </p:nvSpPr>
          <p:spPr bwMode="auto">
            <a:xfrm>
              <a:off x="298" y="182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0" name="Line 230"/>
            <p:cNvSpPr>
              <a:spLocks noChangeShapeType="1"/>
            </p:cNvSpPr>
            <p:nvPr/>
          </p:nvSpPr>
          <p:spPr bwMode="auto">
            <a:xfrm>
              <a:off x="298" y="166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1" name="Line 231"/>
            <p:cNvSpPr>
              <a:spLocks noChangeShapeType="1"/>
            </p:cNvSpPr>
            <p:nvPr/>
          </p:nvSpPr>
          <p:spPr bwMode="auto">
            <a:xfrm>
              <a:off x="298" y="167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2" name="Line 232"/>
            <p:cNvSpPr>
              <a:spLocks noChangeShapeType="1"/>
            </p:cNvSpPr>
            <p:nvPr/>
          </p:nvSpPr>
          <p:spPr bwMode="auto">
            <a:xfrm>
              <a:off x="298" y="151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3" name="Line 233"/>
            <p:cNvSpPr>
              <a:spLocks noChangeShapeType="1"/>
            </p:cNvSpPr>
            <p:nvPr/>
          </p:nvSpPr>
          <p:spPr bwMode="auto">
            <a:xfrm>
              <a:off x="298" y="151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4" name="Line 234"/>
            <p:cNvSpPr>
              <a:spLocks noChangeShapeType="1"/>
            </p:cNvSpPr>
            <p:nvPr/>
          </p:nvSpPr>
          <p:spPr bwMode="auto">
            <a:xfrm>
              <a:off x="298" y="242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5" name="Line 235"/>
            <p:cNvSpPr>
              <a:spLocks noChangeShapeType="1"/>
            </p:cNvSpPr>
            <p:nvPr/>
          </p:nvSpPr>
          <p:spPr bwMode="auto">
            <a:xfrm>
              <a:off x="298" y="242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6" name="Line 236"/>
            <p:cNvSpPr>
              <a:spLocks noChangeShapeType="1"/>
            </p:cNvSpPr>
            <p:nvPr/>
          </p:nvSpPr>
          <p:spPr bwMode="auto">
            <a:xfrm>
              <a:off x="298" y="243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7" name="Line 237"/>
            <p:cNvSpPr>
              <a:spLocks noChangeShapeType="1"/>
            </p:cNvSpPr>
            <p:nvPr/>
          </p:nvSpPr>
          <p:spPr bwMode="auto">
            <a:xfrm>
              <a:off x="298" y="244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8" name="Rectangle 238"/>
            <p:cNvSpPr>
              <a:spLocks noChangeArrowheads="1"/>
            </p:cNvSpPr>
            <p:nvPr/>
          </p:nvSpPr>
          <p:spPr bwMode="auto">
            <a:xfrm>
              <a:off x="5366" y="2278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4289" name="Freeform 239"/>
            <p:cNvSpPr>
              <a:spLocks/>
            </p:cNvSpPr>
            <p:nvPr/>
          </p:nvSpPr>
          <p:spPr bwMode="auto">
            <a:xfrm>
              <a:off x="5411" y="2389"/>
              <a:ext cx="46" cy="91"/>
            </a:xfrm>
            <a:custGeom>
              <a:avLst/>
              <a:gdLst>
                <a:gd name="T0" fmla="*/ 0 w 46"/>
                <a:gd name="T1" fmla="*/ 0 h 91"/>
                <a:gd name="T2" fmla="*/ 46 w 46"/>
                <a:gd name="T3" fmla="*/ 46 h 91"/>
                <a:gd name="T4" fmla="*/ 0 w 46"/>
                <a:gd name="T5" fmla="*/ 91 h 91"/>
                <a:gd name="T6" fmla="*/ 0 w 46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1"/>
                <a:gd name="T14" fmla="*/ 46 w 46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1">
                  <a:moveTo>
                    <a:pt x="0" y="0"/>
                  </a:moveTo>
                  <a:lnTo>
                    <a:pt x="46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0" name="Line 240"/>
            <p:cNvSpPr>
              <a:spLocks noChangeShapeType="1"/>
            </p:cNvSpPr>
            <p:nvPr/>
          </p:nvSpPr>
          <p:spPr bwMode="auto">
            <a:xfrm flipV="1">
              <a:off x="287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1" name="Line 241"/>
            <p:cNvSpPr>
              <a:spLocks noChangeShapeType="1"/>
            </p:cNvSpPr>
            <p:nvPr/>
          </p:nvSpPr>
          <p:spPr bwMode="auto">
            <a:xfrm flipV="1">
              <a:off x="287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2" name="Line 242"/>
            <p:cNvSpPr>
              <a:spLocks noChangeShapeType="1"/>
            </p:cNvSpPr>
            <p:nvPr/>
          </p:nvSpPr>
          <p:spPr bwMode="auto">
            <a:xfrm flipV="1">
              <a:off x="288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3" name="Line 243"/>
            <p:cNvSpPr>
              <a:spLocks noChangeShapeType="1"/>
            </p:cNvSpPr>
            <p:nvPr/>
          </p:nvSpPr>
          <p:spPr bwMode="auto">
            <a:xfrm flipV="1">
              <a:off x="288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4" name="Rectangle 244"/>
            <p:cNvSpPr>
              <a:spLocks noChangeArrowheads="1"/>
            </p:cNvSpPr>
            <p:nvPr/>
          </p:nvSpPr>
          <p:spPr bwMode="auto">
            <a:xfrm>
              <a:off x="2940" y="1351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4295" name="Freeform 245"/>
            <p:cNvSpPr>
              <a:spLocks/>
            </p:cNvSpPr>
            <p:nvPr/>
          </p:nvSpPr>
          <p:spPr bwMode="auto">
            <a:xfrm>
              <a:off x="2834" y="1366"/>
              <a:ext cx="92" cy="46"/>
            </a:xfrm>
            <a:custGeom>
              <a:avLst/>
              <a:gdLst>
                <a:gd name="T0" fmla="*/ 0 w 92"/>
                <a:gd name="T1" fmla="*/ 46 h 46"/>
                <a:gd name="T2" fmla="*/ 46 w 92"/>
                <a:gd name="T3" fmla="*/ 0 h 46"/>
                <a:gd name="T4" fmla="*/ 92 w 92"/>
                <a:gd name="T5" fmla="*/ 46 h 46"/>
                <a:gd name="T6" fmla="*/ 0 w 92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6"/>
                <a:gd name="T14" fmla="*/ 92 w 9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6">
                  <a:moveTo>
                    <a:pt x="0" y="46"/>
                  </a:moveTo>
                  <a:lnTo>
                    <a:pt x="46" y="0"/>
                  </a:lnTo>
                  <a:lnTo>
                    <a:pt x="9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6" name="Rectangle 246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7" name="Line 247"/>
            <p:cNvSpPr>
              <a:spLocks noChangeShapeType="1"/>
            </p:cNvSpPr>
            <p:nvPr/>
          </p:nvSpPr>
          <p:spPr bwMode="auto">
            <a:xfrm>
              <a:off x="815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8" name="Rectangle 248"/>
            <p:cNvSpPr>
              <a:spLocks noChangeArrowheads="1"/>
            </p:cNvSpPr>
            <p:nvPr/>
          </p:nvSpPr>
          <p:spPr bwMode="auto">
            <a:xfrm>
              <a:off x="764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299" name="Line 249"/>
            <p:cNvSpPr>
              <a:spLocks noChangeShapeType="1"/>
            </p:cNvSpPr>
            <p:nvPr/>
          </p:nvSpPr>
          <p:spPr bwMode="auto">
            <a:xfrm>
              <a:off x="1331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0" name="Rectangle 250"/>
            <p:cNvSpPr>
              <a:spLocks noChangeArrowheads="1"/>
            </p:cNvSpPr>
            <p:nvPr/>
          </p:nvSpPr>
          <p:spPr bwMode="auto">
            <a:xfrm>
              <a:off x="1281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4301" name="Line 251"/>
            <p:cNvSpPr>
              <a:spLocks noChangeShapeType="1"/>
            </p:cNvSpPr>
            <p:nvPr/>
          </p:nvSpPr>
          <p:spPr bwMode="auto">
            <a:xfrm>
              <a:off x="1847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" name="Rectangle 252"/>
            <p:cNvSpPr>
              <a:spLocks noChangeArrowheads="1"/>
            </p:cNvSpPr>
            <p:nvPr/>
          </p:nvSpPr>
          <p:spPr bwMode="auto">
            <a:xfrm>
              <a:off x="1798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303" name="Line 253"/>
            <p:cNvSpPr>
              <a:spLocks noChangeShapeType="1"/>
            </p:cNvSpPr>
            <p:nvPr/>
          </p:nvSpPr>
          <p:spPr bwMode="auto">
            <a:xfrm>
              <a:off x="2364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" name="Rectangle 254"/>
            <p:cNvSpPr>
              <a:spLocks noChangeArrowheads="1"/>
            </p:cNvSpPr>
            <p:nvPr/>
          </p:nvSpPr>
          <p:spPr bwMode="auto">
            <a:xfrm>
              <a:off x="2313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4305" name="Rectangle 255"/>
            <p:cNvSpPr>
              <a:spLocks noChangeArrowheads="1"/>
            </p:cNvSpPr>
            <p:nvPr/>
          </p:nvSpPr>
          <p:spPr bwMode="auto">
            <a:xfrm>
              <a:off x="29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4306" name="Line 256"/>
            <p:cNvSpPr>
              <a:spLocks noChangeShapeType="1"/>
            </p:cNvSpPr>
            <p:nvPr/>
          </p:nvSpPr>
          <p:spPr bwMode="auto">
            <a:xfrm>
              <a:off x="339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7" name="Rectangle 257"/>
            <p:cNvSpPr>
              <a:spLocks noChangeArrowheads="1"/>
            </p:cNvSpPr>
            <p:nvPr/>
          </p:nvSpPr>
          <p:spPr bwMode="auto">
            <a:xfrm>
              <a:off x="34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4308" name="Line 258"/>
            <p:cNvSpPr>
              <a:spLocks noChangeShapeType="1"/>
            </p:cNvSpPr>
            <p:nvPr/>
          </p:nvSpPr>
          <p:spPr bwMode="auto">
            <a:xfrm>
              <a:off x="3913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9" name="Rectangle 259"/>
            <p:cNvSpPr>
              <a:spLocks noChangeArrowheads="1"/>
            </p:cNvSpPr>
            <p:nvPr/>
          </p:nvSpPr>
          <p:spPr bwMode="auto">
            <a:xfrm>
              <a:off x="3918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310" name="Line 260"/>
            <p:cNvSpPr>
              <a:spLocks noChangeShapeType="1"/>
            </p:cNvSpPr>
            <p:nvPr/>
          </p:nvSpPr>
          <p:spPr bwMode="auto">
            <a:xfrm>
              <a:off x="4429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1" name="Rectangle 261"/>
            <p:cNvSpPr>
              <a:spLocks noChangeArrowheads="1"/>
            </p:cNvSpPr>
            <p:nvPr/>
          </p:nvSpPr>
          <p:spPr bwMode="auto">
            <a:xfrm>
              <a:off x="4434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4312" name="Line 262"/>
            <p:cNvSpPr>
              <a:spLocks noChangeShapeType="1"/>
            </p:cNvSpPr>
            <p:nvPr/>
          </p:nvSpPr>
          <p:spPr bwMode="auto">
            <a:xfrm>
              <a:off x="494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3" name="Rectangle 263"/>
            <p:cNvSpPr>
              <a:spLocks noChangeArrowheads="1"/>
            </p:cNvSpPr>
            <p:nvPr/>
          </p:nvSpPr>
          <p:spPr bwMode="auto">
            <a:xfrm>
              <a:off x="495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314" name="Rectangle 264"/>
            <p:cNvSpPr>
              <a:spLocks noChangeArrowheads="1"/>
            </p:cNvSpPr>
            <p:nvPr/>
          </p:nvSpPr>
          <p:spPr bwMode="auto">
            <a:xfrm>
              <a:off x="2747" y="3300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CA"/>
            </a:p>
          </p:txBody>
        </p:sp>
        <p:sp>
          <p:nvSpPr>
            <p:cNvPr id="4315" name="Line 265"/>
            <p:cNvSpPr>
              <a:spLocks noChangeShapeType="1"/>
            </p:cNvSpPr>
            <p:nvPr/>
          </p:nvSpPr>
          <p:spPr bwMode="auto">
            <a:xfrm>
              <a:off x="2855" y="335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6" name="Rectangle 266"/>
            <p:cNvSpPr>
              <a:spLocks noChangeArrowheads="1"/>
            </p:cNvSpPr>
            <p:nvPr/>
          </p:nvSpPr>
          <p:spPr bwMode="auto">
            <a:xfrm>
              <a:off x="2747" y="2997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317" name="Line 267"/>
            <p:cNvSpPr>
              <a:spLocks noChangeShapeType="1"/>
            </p:cNvSpPr>
            <p:nvPr/>
          </p:nvSpPr>
          <p:spPr bwMode="auto">
            <a:xfrm>
              <a:off x="2855" y="3047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8" name="Rectangle 268"/>
            <p:cNvSpPr>
              <a:spLocks noChangeArrowheads="1"/>
            </p:cNvSpPr>
            <p:nvPr/>
          </p:nvSpPr>
          <p:spPr bwMode="auto">
            <a:xfrm>
              <a:off x="2747" y="2688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319" name="Line 269"/>
            <p:cNvSpPr>
              <a:spLocks noChangeShapeType="1"/>
            </p:cNvSpPr>
            <p:nvPr/>
          </p:nvSpPr>
          <p:spPr bwMode="auto">
            <a:xfrm>
              <a:off x="2855" y="273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0" name="Rectangle 270"/>
            <p:cNvSpPr>
              <a:spLocks noChangeArrowheads="1"/>
            </p:cNvSpPr>
            <p:nvPr/>
          </p:nvSpPr>
          <p:spPr bwMode="auto">
            <a:xfrm>
              <a:off x="2799" y="2080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321" name="Line 271"/>
            <p:cNvSpPr>
              <a:spLocks noChangeShapeType="1"/>
            </p:cNvSpPr>
            <p:nvPr/>
          </p:nvSpPr>
          <p:spPr bwMode="auto">
            <a:xfrm>
              <a:off x="2855" y="213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2" name="Rectangle 272"/>
            <p:cNvSpPr>
              <a:spLocks noChangeArrowheads="1"/>
            </p:cNvSpPr>
            <p:nvPr/>
          </p:nvSpPr>
          <p:spPr bwMode="auto">
            <a:xfrm>
              <a:off x="2799" y="1771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323" name="Line 273"/>
            <p:cNvSpPr>
              <a:spLocks noChangeShapeType="1"/>
            </p:cNvSpPr>
            <p:nvPr/>
          </p:nvSpPr>
          <p:spPr bwMode="auto">
            <a:xfrm>
              <a:off x="2855" y="1822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4" name="Rectangle 274"/>
            <p:cNvSpPr>
              <a:spLocks noChangeArrowheads="1"/>
            </p:cNvSpPr>
            <p:nvPr/>
          </p:nvSpPr>
          <p:spPr bwMode="auto">
            <a:xfrm>
              <a:off x="2799" y="1467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CA"/>
            </a:p>
          </p:txBody>
        </p:sp>
        <p:sp>
          <p:nvSpPr>
            <p:cNvPr id="4325" name="Line 275"/>
            <p:cNvSpPr>
              <a:spLocks noChangeShapeType="1"/>
            </p:cNvSpPr>
            <p:nvPr/>
          </p:nvSpPr>
          <p:spPr bwMode="auto">
            <a:xfrm>
              <a:off x="2855" y="151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6" name="Freeform 276"/>
            <p:cNvSpPr>
              <a:spLocks/>
            </p:cNvSpPr>
            <p:nvPr/>
          </p:nvSpPr>
          <p:spPr bwMode="auto">
            <a:xfrm>
              <a:off x="845" y="3457"/>
              <a:ext cx="20" cy="71"/>
            </a:xfrm>
            <a:custGeom>
              <a:avLst/>
              <a:gdLst>
                <a:gd name="T0" fmla="*/ 20 w 4"/>
                <a:gd name="T1" fmla="*/ 0 h 14"/>
                <a:gd name="T2" fmla="*/ 10 w 4"/>
                <a:gd name="T3" fmla="*/ 36 h 14"/>
                <a:gd name="T4" fmla="*/ 0 w 4"/>
                <a:gd name="T5" fmla="*/ 71 h 14"/>
                <a:gd name="T6" fmla="*/ 0 60000 65536"/>
                <a:gd name="T7" fmla="*/ 0 60000 65536"/>
                <a:gd name="T8" fmla="*/ 0 60000 65536"/>
                <a:gd name="T9" fmla="*/ 0 w 4"/>
                <a:gd name="T10" fmla="*/ 0 h 14"/>
                <a:gd name="T11" fmla="*/ 4 w 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4">
                  <a:moveTo>
                    <a:pt x="4" y="0"/>
                  </a:moveTo>
                  <a:lnTo>
                    <a:pt x="2" y="7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7" name="Freeform 277"/>
            <p:cNvSpPr>
              <a:spLocks/>
            </p:cNvSpPr>
            <p:nvPr/>
          </p:nvSpPr>
          <p:spPr bwMode="auto">
            <a:xfrm>
              <a:off x="865" y="1356"/>
              <a:ext cx="2380" cy="2101"/>
            </a:xfrm>
            <a:custGeom>
              <a:avLst/>
              <a:gdLst>
                <a:gd name="T0" fmla="*/ 30 w 470"/>
                <a:gd name="T1" fmla="*/ 1990 h 415"/>
                <a:gd name="T2" fmla="*/ 71 w 470"/>
                <a:gd name="T3" fmla="*/ 1853 h 415"/>
                <a:gd name="T4" fmla="*/ 111 w 470"/>
                <a:gd name="T5" fmla="*/ 1731 h 415"/>
                <a:gd name="T6" fmla="*/ 152 w 470"/>
                <a:gd name="T7" fmla="*/ 1615 h 415"/>
                <a:gd name="T8" fmla="*/ 192 w 470"/>
                <a:gd name="T9" fmla="*/ 1514 h 415"/>
                <a:gd name="T10" fmla="*/ 233 w 470"/>
                <a:gd name="T11" fmla="*/ 1423 h 415"/>
                <a:gd name="T12" fmla="*/ 273 w 470"/>
                <a:gd name="T13" fmla="*/ 1342 h 415"/>
                <a:gd name="T14" fmla="*/ 314 w 470"/>
                <a:gd name="T15" fmla="*/ 1271 h 415"/>
                <a:gd name="T16" fmla="*/ 354 w 470"/>
                <a:gd name="T17" fmla="*/ 1205 h 415"/>
                <a:gd name="T18" fmla="*/ 395 w 470"/>
                <a:gd name="T19" fmla="*/ 1154 h 415"/>
                <a:gd name="T20" fmla="*/ 435 w 470"/>
                <a:gd name="T21" fmla="*/ 1109 h 415"/>
                <a:gd name="T22" fmla="*/ 476 w 470"/>
                <a:gd name="T23" fmla="*/ 1068 h 415"/>
                <a:gd name="T24" fmla="*/ 517 w 470"/>
                <a:gd name="T25" fmla="*/ 1038 h 415"/>
                <a:gd name="T26" fmla="*/ 557 w 470"/>
                <a:gd name="T27" fmla="*/ 1018 h 415"/>
                <a:gd name="T28" fmla="*/ 598 w 470"/>
                <a:gd name="T29" fmla="*/ 997 h 415"/>
                <a:gd name="T30" fmla="*/ 638 w 470"/>
                <a:gd name="T31" fmla="*/ 987 h 415"/>
                <a:gd name="T32" fmla="*/ 679 w 470"/>
                <a:gd name="T33" fmla="*/ 982 h 415"/>
                <a:gd name="T34" fmla="*/ 719 w 470"/>
                <a:gd name="T35" fmla="*/ 982 h 415"/>
                <a:gd name="T36" fmla="*/ 760 w 470"/>
                <a:gd name="T37" fmla="*/ 987 h 415"/>
                <a:gd name="T38" fmla="*/ 800 w 470"/>
                <a:gd name="T39" fmla="*/ 997 h 415"/>
                <a:gd name="T40" fmla="*/ 841 w 470"/>
                <a:gd name="T41" fmla="*/ 1007 h 415"/>
                <a:gd name="T42" fmla="*/ 881 w 470"/>
                <a:gd name="T43" fmla="*/ 1028 h 415"/>
                <a:gd name="T44" fmla="*/ 922 w 470"/>
                <a:gd name="T45" fmla="*/ 1043 h 415"/>
                <a:gd name="T46" fmla="*/ 962 w 470"/>
                <a:gd name="T47" fmla="*/ 1068 h 415"/>
                <a:gd name="T48" fmla="*/ 1003 w 470"/>
                <a:gd name="T49" fmla="*/ 1088 h 415"/>
                <a:gd name="T50" fmla="*/ 1043 w 470"/>
                <a:gd name="T51" fmla="*/ 1114 h 415"/>
                <a:gd name="T52" fmla="*/ 1084 w 470"/>
                <a:gd name="T53" fmla="*/ 1144 h 415"/>
                <a:gd name="T54" fmla="*/ 1124 w 470"/>
                <a:gd name="T55" fmla="*/ 1169 h 415"/>
                <a:gd name="T56" fmla="*/ 1165 w 470"/>
                <a:gd name="T57" fmla="*/ 1200 h 415"/>
                <a:gd name="T58" fmla="*/ 1205 w 470"/>
                <a:gd name="T59" fmla="*/ 1225 h 415"/>
                <a:gd name="T60" fmla="*/ 1246 w 470"/>
                <a:gd name="T61" fmla="*/ 1256 h 415"/>
                <a:gd name="T62" fmla="*/ 1286 w 470"/>
                <a:gd name="T63" fmla="*/ 1281 h 415"/>
                <a:gd name="T64" fmla="*/ 1327 w 470"/>
                <a:gd name="T65" fmla="*/ 1306 h 415"/>
                <a:gd name="T66" fmla="*/ 1367 w 470"/>
                <a:gd name="T67" fmla="*/ 1326 h 415"/>
                <a:gd name="T68" fmla="*/ 1408 w 470"/>
                <a:gd name="T69" fmla="*/ 1347 h 415"/>
                <a:gd name="T70" fmla="*/ 1448 w 470"/>
                <a:gd name="T71" fmla="*/ 1367 h 415"/>
                <a:gd name="T72" fmla="*/ 1489 w 470"/>
                <a:gd name="T73" fmla="*/ 1382 h 415"/>
                <a:gd name="T74" fmla="*/ 1529 w 470"/>
                <a:gd name="T75" fmla="*/ 1392 h 415"/>
                <a:gd name="T76" fmla="*/ 1570 w 470"/>
                <a:gd name="T77" fmla="*/ 1397 h 415"/>
                <a:gd name="T78" fmla="*/ 1610 w 470"/>
                <a:gd name="T79" fmla="*/ 1402 h 415"/>
                <a:gd name="T80" fmla="*/ 1651 w 470"/>
                <a:gd name="T81" fmla="*/ 1397 h 415"/>
                <a:gd name="T82" fmla="*/ 1691 w 470"/>
                <a:gd name="T83" fmla="*/ 1392 h 415"/>
                <a:gd name="T84" fmla="*/ 1732 w 470"/>
                <a:gd name="T85" fmla="*/ 1377 h 415"/>
                <a:gd name="T86" fmla="*/ 1772 w 470"/>
                <a:gd name="T87" fmla="*/ 1357 h 415"/>
                <a:gd name="T88" fmla="*/ 1813 w 470"/>
                <a:gd name="T89" fmla="*/ 1331 h 415"/>
                <a:gd name="T90" fmla="*/ 1853 w 470"/>
                <a:gd name="T91" fmla="*/ 1296 h 415"/>
                <a:gd name="T92" fmla="*/ 1894 w 470"/>
                <a:gd name="T93" fmla="*/ 1256 h 415"/>
                <a:gd name="T94" fmla="*/ 1934 w 470"/>
                <a:gd name="T95" fmla="*/ 1205 h 415"/>
                <a:gd name="T96" fmla="*/ 1975 w 470"/>
                <a:gd name="T97" fmla="*/ 1144 h 415"/>
                <a:gd name="T98" fmla="*/ 2015 w 470"/>
                <a:gd name="T99" fmla="*/ 1078 h 415"/>
                <a:gd name="T100" fmla="*/ 2056 w 470"/>
                <a:gd name="T101" fmla="*/ 1002 h 415"/>
                <a:gd name="T102" fmla="*/ 2096 w 470"/>
                <a:gd name="T103" fmla="*/ 916 h 415"/>
                <a:gd name="T104" fmla="*/ 2137 w 470"/>
                <a:gd name="T105" fmla="*/ 820 h 415"/>
                <a:gd name="T106" fmla="*/ 2177 w 470"/>
                <a:gd name="T107" fmla="*/ 709 h 415"/>
                <a:gd name="T108" fmla="*/ 2218 w 470"/>
                <a:gd name="T109" fmla="*/ 592 h 415"/>
                <a:gd name="T110" fmla="*/ 2258 w 470"/>
                <a:gd name="T111" fmla="*/ 461 h 415"/>
                <a:gd name="T112" fmla="*/ 2299 w 470"/>
                <a:gd name="T113" fmla="*/ 319 h 415"/>
                <a:gd name="T114" fmla="*/ 2339 w 470"/>
                <a:gd name="T115" fmla="*/ 167 h 415"/>
                <a:gd name="T116" fmla="*/ 2380 w 470"/>
                <a:gd name="T117" fmla="*/ 0 h 4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0"/>
                <a:gd name="T178" fmla="*/ 0 h 415"/>
                <a:gd name="T179" fmla="*/ 470 w 470"/>
                <a:gd name="T180" fmla="*/ 415 h 4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0" h="415">
                  <a:moveTo>
                    <a:pt x="0" y="415"/>
                  </a:moveTo>
                  <a:lnTo>
                    <a:pt x="2" y="407"/>
                  </a:lnTo>
                  <a:lnTo>
                    <a:pt x="4" y="400"/>
                  </a:lnTo>
                  <a:lnTo>
                    <a:pt x="6" y="393"/>
                  </a:lnTo>
                  <a:lnTo>
                    <a:pt x="8" y="386"/>
                  </a:lnTo>
                  <a:lnTo>
                    <a:pt x="10" y="379"/>
                  </a:lnTo>
                  <a:lnTo>
                    <a:pt x="12" y="373"/>
                  </a:lnTo>
                  <a:lnTo>
                    <a:pt x="14" y="366"/>
                  </a:lnTo>
                  <a:lnTo>
                    <a:pt x="16" y="360"/>
                  </a:lnTo>
                  <a:lnTo>
                    <a:pt x="18" y="354"/>
                  </a:lnTo>
                  <a:lnTo>
                    <a:pt x="20" y="348"/>
                  </a:lnTo>
                  <a:lnTo>
                    <a:pt x="22" y="342"/>
                  </a:lnTo>
                  <a:lnTo>
                    <a:pt x="24" y="336"/>
                  </a:lnTo>
                  <a:lnTo>
                    <a:pt x="26" y="330"/>
                  </a:lnTo>
                  <a:lnTo>
                    <a:pt x="28" y="325"/>
                  </a:lnTo>
                  <a:lnTo>
                    <a:pt x="30" y="319"/>
                  </a:lnTo>
                  <a:lnTo>
                    <a:pt x="32" y="314"/>
                  </a:lnTo>
                  <a:lnTo>
                    <a:pt x="34" y="309"/>
                  </a:lnTo>
                  <a:lnTo>
                    <a:pt x="36" y="304"/>
                  </a:lnTo>
                  <a:lnTo>
                    <a:pt x="38" y="299"/>
                  </a:lnTo>
                  <a:lnTo>
                    <a:pt x="40" y="294"/>
                  </a:lnTo>
                  <a:lnTo>
                    <a:pt x="42" y="290"/>
                  </a:lnTo>
                  <a:lnTo>
                    <a:pt x="44" y="285"/>
                  </a:lnTo>
                  <a:lnTo>
                    <a:pt x="46" y="281"/>
                  </a:lnTo>
                  <a:lnTo>
                    <a:pt x="48" y="277"/>
                  </a:lnTo>
                  <a:lnTo>
                    <a:pt x="50" y="273"/>
                  </a:lnTo>
                  <a:lnTo>
                    <a:pt x="52" y="269"/>
                  </a:lnTo>
                  <a:lnTo>
                    <a:pt x="54" y="265"/>
                  </a:lnTo>
                  <a:lnTo>
                    <a:pt x="56" y="261"/>
                  </a:lnTo>
                  <a:lnTo>
                    <a:pt x="58" y="258"/>
                  </a:lnTo>
                  <a:lnTo>
                    <a:pt x="60" y="254"/>
                  </a:lnTo>
                  <a:lnTo>
                    <a:pt x="62" y="251"/>
                  </a:lnTo>
                  <a:lnTo>
                    <a:pt x="64" y="248"/>
                  </a:lnTo>
                  <a:lnTo>
                    <a:pt x="66" y="244"/>
                  </a:lnTo>
                  <a:lnTo>
                    <a:pt x="68" y="241"/>
                  </a:lnTo>
                  <a:lnTo>
                    <a:pt x="70" y="238"/>
                  </a:lnTo>
                  <a:lnTo>
                    <a:pt x="72" y="236"/>
                  </a:lnTo>
                  <a:lnTo>
                    <a:pt x="74" y="233"/>
                  </a:lnTo>
                  <a:lnTo>
                    <a:pt x="76" y="230"/>
                  </a:lnTo>
                  <a:lnTo>
                    <a:pt x="78" y="228"/>
                  </a:lnTo>
                  <a:lnTo>
                    <a:pt x="80" y="225"/>
                  </a:lnTo>
                  <a:lnTo>
                    <a:pt x="82" y="223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5"/>
                  </a:lnTo>
                  <a:lnTo>
                    <a:pt x="92" y="213"/>
                  </a:lnTo>
                  <a:lnTo>
                    <a:pt x="94" y="211"/>
                  </a:lnTo>
                  <a:lnTo>
                    <a:pt x="96" y="210"/>
                  </a:lnTo>
                  <a:lnTo>
                    <a:pt x="98" y="208"/>
                  </a:lnTo>
                  <a:lnTo>
                    <a:pt x="100" y="207"/>
                  </a:lnTo>
                  <a:lnTo>
                    <a:pt x="102" y="205"/>
                  </a:lnTo>
                  <a:lnTo>
                    <a:pt x="104" y="204"/>
                  </a:lnTo>
                  <a:lnTo>
                    <a:pt x="106" y="203"/>
                  </a:lnTo>
                  <a:lnTo>
                    <a:pt x="108" y="202"/>
                  </a:lnTo>
                  <a:lnTo>
                    <a:pt x="110" y="201"/>
                  </a:lnTo>
                  <a:lnTo>
                    <a:pt x="112" y="200"/>
                  </a:lnTo>
                  <a:lnTo>
                    <a:pt x="114" y="199"/>
                  </a:lnTo>
                  <a:lnTo>
                    <a:pt x="116" y="198"/>
                  </a:lnTo>
                  <a:lnTo>
                    <a:pt x="118" y="197"/>
                  </a:lnTo>
                  <a:lnTo>
                    <a:pt x="120" y="197"/>
                  </a:lnTo>
                  <a:lnTo>
                    <a:pt x="122" y="196"/>
                  </a:lnTo>
                  <a:lnTo>
                    <a:pt x="124" y="196"/>
                  </a:lnTo>
                  <a:lnTo>
                    <a:pt x="126" y="195"/>
                  </a:lnTo>
                  <a:lnTo>
                    <a:pt x="128" y="195"/>
                  </a:lnTo>
                  <a:lnTo>
                    <a:pt x="130" y="194"/>
                  </a:lnTo>
                  <a:lnTo>
                    <a:pt x="132" y="194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8" y="194"/>
                  </a:lnTo>
                  <a:lnTo>
                    <a:pt x="140" y="194"/>
                  </a:lnTo>
                  <a:lnTo>
                    <a:pt x="142" y="194"/>
                  </a:lnTo>
                  <a:lnTo>
                    <a:pt x="144" y="194"/>
                  </a:lnTo>
                  <a:lnTo>
                    <a:pt x="146" y="194"/>
                  </a:lnTo>
                  <a:lnTo>
                    <a:pt x="148" y="195"/>
                  </a:lnTo>
                  <a:lnTo>
                    <a:pt x="150" y="195"/>
                  </a:lnTo>
                  <a:lnTo>
                    <a:pt x="152" y="195"/>
                  </a:lnTo>
                  <a:lnTo>
                    <a:pt x="154" y="196"/>
                  </a:lnTo>
                  <a:lnTo>
                    <a:pt x="156" y="196"/>
                  </a:lnTo>
                  <a:lnTo>
                    <a:pt x="158" y="197"/>
                  </a:lnTo>
                  <a:lnTo>
                    <a:pt x="160" y="197"/>
                  </a:lnTo>
                  <a:lnTo>
                    <a:pt x="162" y="198"/>
                  </a:lnTo>
                  <a:lnTo>
                    <a:pt x="164" y="199"/>
                  </a:lnTo>
                  <a:lnTo>
                    <a:pt x="166" y="199"/>
                  </a:lnTo>
                  <a:lnTo>
                    <a:pt x="168" y="200"/>
                  </a:lnTo>
                  <a:lnTo>
                    <a:pt x="170" y="201"/>
                  </a:lnTo>
                  <a:lnTo>
                    <a:pt x="172" y="202"/>
                  </a:lnTo>
                  <a:lnTo>
                    <a:pt x="174" y="203"/>
                  </a:lnTo>
                  <a:lnTo>
                    <a:pt x="176" y="203"/>
                  </a:lnTo>
                  <a:lnTo>
                    <a:pt x="178" y="204"/>
                  </a:lnTo>
                  <a:lnTo>
                    <a:pt x="180" y="205"/>
                  </a:lnTo>
                  <a:lnTo>
                    <a:pt x="182" y="206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8" y="210"/>
                  </a:lnTo>
                  <a:lnTo>
                    <a:pt x="190" y="211"/>
                  </a:lnTo>
                  <a:lnTo>
                    <a:pt x="192" y="212"/>
                  </a:lnTo>
                  <a:lnTo>
                    <a:pt x="194" y="213"/>
                  </a:lnTo>
                  <a:lnTo>
                    <a:pt x="196" y="214"/>
                  </a:lnTo>
                  <a:lnTo>
                    <a:pt x="198" y="215"/>
                  </a:lnTo>
                  <a:lnTo>
                    <a:pt x="200" y="217"/>
                  </a:lnTo>
                  <a:lnTo>
                    <a:pt x="202" y="218"/>
                  </a:lnTo>
                  <a:lnTo>
                    <a:pt x="204" y="219"/>
                  </a:lnTo>
                  <a:lnTo>
                    <a:pt x="206" y="220"/>
                  </a:lnTo>
                  <a:lnTo>
                    <a:pt x="208" y="222"/>
                  </a:lnTo>
                  <a:lnTo>
                    <a:pt x="210" y="223"/>
                  </a:lnTo>
                  <a:lnTo>
                    <a:pt x="212" y="224"/>
                  </a:lnTo>
                  <a:lnTo>
                    <a:pt x="214" y="226"/>
                  </a:lnTo>
                  <a:lnTo>
                    <a:pt x="216" y="227"/>
                  </a:lnTo>
                  <a:lnTo>
                    <a:pt x="218" y="228"/>
                  </a:lnTo>
                  <a:lnTo>
                    <a:pt x="220" y="230"/>
                  </a:lnTo>
                  <a:lnTo>
                    <a:pt x="222" y="231"/>
                  </a:lnTo>
                  <a:lnTo>
                    <a:pt x="224" y="233"/>
                  </a:lnTo>
                  <a:lnTo>
                    <a:pt x="226" y="234"/>
                  </a:lnTo>
                  <a:lnTo>
                    <a:pt x="228" y="235"/>
                  </a:lnTo>
                  <a:lnTo>
                    <a:pt x="230" y="237"/>
                  </a:lnTo>
                  <a:lnTo>
                    <a:pt x="232" y="238"/>
                  </a:lnTo>
                  <a:lnTo>
                    <a:pt x="234" y="239"/>
                  </a:lnTo>
                  <a:lnTo>
                    <a:pt x="236" y="241"/>
                  </a:lnTo>
                  <a:lnTo>
                    <a:pt x="238" y="242"/>
                  </a:lnTo>
                  <a:lnTo>
                    <a:pt x="240" y="244"/>
                  </a:lnTo>
                  <a:lnTo>
                    <a:pt x="242" y="245"/>
                  </a:lnTo>
                  <a:lnTo>
                    <a:pt x="244" y="246"/>
                  </a:lnTo>
                  <a:lnTo>
                    <a:pt x="246" y="248"/>
                  </a:lnTo>
                  <a:lnTo>
                    <a:pt x="248" y="249"/>
                  </a:lnTo>
                  <a:lnTo>
                    <a:pt x="250" y="250"/>
                  </a:lnTo>
                  <a:lnTo>
                    <a:pt x="252" y="251"/>
                  </a:lnTo>
                  <a:lnTo>
                    <a:pt x="254" y="253"/>
                  </a:lnTo>
                  <a:lnTo>
                    <a:pt x="256" y="254"/>
                  </a:lnTo>
                  <a:lnTo>
                    <a:pt x="258" y="255"/>
                  </a:lnTo>
                  <a:lnTo>
                    <a:pt x="260" y="256"/>
                  </a:lnTo>
                  <a:lnTo>
                    <a:pt x="262" y="258"/>
                  </a:lnTo>
                  <a:lnTo>
                    <a:pt x="264" y="259"/>
                  </a:lnTo>
                  <a:lnTo>
                    <a:pt x="266" y="260"/>
                  </a:lnTo>
                  <a:lnTo>
                    <a:pt x="268" y="261"/>
                  </a:lnTo>
                  <a:lnTo>
                    <a:pt x="270" y="262"/>
                  </a:lnTo>
                  <a:lnTo>
                    <a:pt x="272" y="263"/>
                  </a:lnTo>
                  <a:lnTo>
                    <a:pt x="274" y="264"/>
                  </a:lnTo>
                  <a:lnTo>
                    <a:pt x="276" y="265"/>
                  </a:lnTo>
                  <a:lnTo>
                    <a:pt x="278" y="266"/>
                  </a:lnTo>
                  <a:lnTo>
                    <a:pt x="280" y="267"/>
                  </a:lnTo>
                  <a:lnTo>
                    <a:pt x="282" y="268"/>
                  </a:lnTo>
                  <a:lnTo>
                    <a:pt x="284" y="269"/>
                  </a:lnTo>
                  <a:lnTo>
                    <a:pt x="286" y="270"/>
                  </a:lnTo>
                  <a:lnTo>
                    <a:pt x="288" y="271"/>
                  </a:lnTo>
                  <a:lnTo>
                    <a:pt x="290" y="271"/>
                  </a:lnTo>
                  <a:lnTo>
                    <a:pt x="292" y="272"/>
                  </a:lnTo>
                  <a:lnTo>
                    <a:pt x="294" y="273"/>
                  </a:lnTo>
                  <a:lnTo>
                    <a:pt x="296" y="273"/>
                  </a:lnTo>
                  <a:lnTo>
                    <a:pt x="298" y="274"/>
                  </a:lnTo>
                  <a:lnTo>
                    <a:pt x="300" y="274"/>
                  </a:lnTo>
                  <a:lnTo>
                    <a:pt x="302" y="275"/>
                  </a:lnTo>
                  <a:lnTo>
                    <a:pt x="304" y="275"/>
                  </a:lnTo>
                  <a:lnTo>
                    <a:pt x="306" y="276"/>
                  </a:lnTo>
                  <a:lnTo>
                    <a:pt x="308" y="276"/>
                  </a:lnTo>
                  <a:lnTo>
                    <a:pt x="310" y="276"/>
                  </a:lnTo>
                  <a:lnTo>
                    <a:pt x="312" y="276"/>
                  </a:lnTo>
                  <a:lnTo>
                    <a:pt x="314" y="277"/>
                  </a:lnTo>
                  <a:lnTo>
                    <a:pt x="316" y="277"/>
                  </a:lnTo>
                  <a:lnTo>
                    <a:pt x="318" y="277"/>
                  </a:lnTo>
                  <a:lnTo>
                    <a:pt x="320" y="277"/>
                  </a:lnTo>
                  <a:lnTo>
                    <a:pt x="322" y="277"/>
                  </a:lnTo>
                  <a:lnTo>
                    <a:pt x="324" y="276"/>
                  </a:lnTo>
                  <a:lnTo>
                    <a:pt x="326" y="276"/>
                  </a:lnTo>
                  <a:lnTo>
                    <a:pt x="328" y="276"/>
                  </a:lnTo>
                  <a:lnTo>
                    <a:pt x="330" y="276"/>
                  </a:lnTo>
                  <a:lnTo>
                    <a:pt x="332" y="275"/>
                  </a:lnTo>
                  <a:lnTo>
                    <a:pt x="334" y="275"/>
                  </a:lnTo>
                  <a:lnTo>
                    <a:pt x="336" y="274"/>
                  </a:lnTo>
                  <a:lnTo>
                    <a:pt x="338" y="273"/>
                  </a:lnTo>
                  <a:lnTo>
                    <a:pt x="340" y="273"/>
                  </a:lnTo>
                  <a:lnTo>
                    <a:pt x="342" y="272"/>
                  </a:lnTo>
                  <a:lnTo>
                    <a:pt x="344" y="271"/>
                  </a:lnTo>
                  <a:lnTo>
                    <a:pt x="346" y="270"/>
                  </a:lnTo>
                  <a:lnTo>
                    <a:pt x="348" y="269"/>
                  </a:lnTo>
                  <a:lnTo>
                    <a:pt x="350" y="268"/>
                  </a:lnTo>
                  <a:lnTo>
                    <a:pt x="352" y="267"/>
                  </a:lnTo>
                  <a:lnTo>
                    <a:pt x="354" y="265"/>
                  </a:lnTo>
                  <a:lnTo>
                    <a:pt x="356" y="264"/>
                  </a:lnTo>
                  <a:lnTo>
                    <a:pt x="358" y="263"/>
                  </a:lnTo>
                  <a:lnTo>
                    <a:pt x="360" y="261"/>
                  </a:lnTo>
                  <a:lnTo>
                    <a:pt x="362" y="259"/>
                  </a:lnTo>
                  <a:lnTo>
                    <a:pt x="364" y="258"/>
                  </a:lnTo>
                  <a:lnTo>
                    <a:pt x="366" y="256"/>
                  </a:lnTo>
                  <a:lnTo>
                    <a:pt x="368" y="254"/>
                  </a:lnTo>
                  <a:lnTo>
                    <a:pt x="370" y="252"/>
                  </a:lnTo>
                  <a:lnTo>
                    <a:pt x="372" y="250"/>
                  </a:lnTo>
                  <a:lnTo>
                    <a:pt x="374" y="248"/>
                  </a:lnTo>
                  <a:lnTo>
                    <a:pt x="376" y="245"/>
                  </a:lnTo>
                  <a:lnTo>
                    <a:pt x="378" y="243"/>
                  </a:lnTo>
                  <a:lnTo>
                    <a:pt x="380" y="240"/>
                  </a:lnTo>
                  <a:lnTo>
                    <a:pt x="382" y="238"/>
                  </a:lnTo>
                  <a:lnTo>
                    <a:pt x="384" y="235"/>
                  </a:lnTo>
                  <a:lnTo>
                    <a:pt x="386" y="232"/>
                  </a:lnTo>
                  <a:lnTo>
                    <a:pt x="388" y="229"/>
                  </a:lnTo>
                  <a:lnTo>
                    <a:pt x="390" y="226"/>
                  </a:lnTo>
                  <a:lnTo>
                    <a:pt x="392" y="223"/>
                  </a:lnTo>
                  <a:lnTo>
                    <a:pt x="394" y="220"/>
                  </a:lnTo>
                  <a:lnTo>
                    <a:pt x="396" y="216"/>
                  </a:lnTo>
                  <a:lnTo>
                    <a:pt x="398" y="213"/>
                  </a:lnTo>
                  <a:lnTo>
                    <a:pt x="400" y="209"/>
                  </a:lnTo>
                  <a:lnTo>
                    <a:pt x="402" y="206"/>
                  </a:lnTo>
                  <a:lnTo>
                    <a:pt x="404" y="202"/>
                  </a:lnTo>
                  <a:lnTo>
                    <a:pt x="406" y="198"/>
                  </a:lnTo>
                  <a:lnTo>
                    <a:pt x="408" y="194"/>
                  </a:lnTo>
                  <a:lnTo>
                    <a:pt x="410" y="190"/>
                  </a:lnTo>
                  <a:lnTo>
                    <a:pt x="412" y="185"/>
                  </a:lnTo>
                  <a:lnTo>
                    <a:pt x="414" y="181"/>
                  </a:lnTo>
                  <a:lnTo>
                    <a:pt x="416" y="176"/>
                  </a:lnTo>
                  <a:lnTo>
                    <a:pt x="418" y="172"/>
                  </a:lnTo>
                  <a:lnTo>
                    <a:pt x="420" y="167"/>
                  </a:lnTo>
                  <a:lnTo>
                    <a:pt x="422" y="162"/>
                  </a:lnTo>
                  <a:lnTo>
                    <a:pt x="424" y="157"/>
                  </a:lnTo>
                  <a:lnTo>
                    <a:pt x="426" y="151"/>
                  </a:lnTo>
                  <a:lnTo>
                    <a:pt x="428" y="146"/>
                  </a:lnTo>
                  <a:lnTo>
                    <a:pt x="430" y="140"/>
                  </a:lnTo>
                  <a:lnTo>
                    <a:pt x="432" y="135"/>
                  </a:lnTo>
                  <a:lnTo>
                    <a:pt x="434" y="129"/>
                  </a:lnTo>
                  <a:lnTo>
                    <a:pt x="436" y="123"/>
                  </a:lnTo>
                  <a:lnTo>
                    <a:pt x="438" y="117"/>
                  </a:lnTo>
                  <a:lnTo>
                    <a:pt x="440" y="111"/>
                  </a:lnTo>
                  <a:lnTo>
                    <a:pt x="442" y="105"/>
                  </a:lnTo>
                  <a:lnTo>
                    <a:pt x="444" y="98"/>
                  </a:lnTo>
                  <a:lnTo>
                    <a:pt x="446" y="91"/>
                  </a:lnTo>
                  <a:lnTo>
                    <a:pt x="448" y="85"/>
                  </a:lnTo>
                  <a:lnTo>
                    <a:pt x="450" y="78"/>
                  </a:lnTo>
                  <a:lnTo>
                    <a:pt x="452" y="71"/>
                  </a:lnTo>
                  <a:lnTo>
                    <a:pt x="454" y="63"/>
                  </a:lnTo>
                  <a:lnTo>
                    <a:pt x="456" y="56"/>
                  </a:lnTo>
                  <a:lnTo>
                    <a:pt x="458" y="48"/>
                  </a:lnTo>
                  <a:lnTo>
                    <a:pt x="460" y="41"/>
                  </a:lnTo>
                  <a:lnTo>
                    <a:pt x="462" y="33"/>
                  </a:lnTo>
                  <a:lnTo>
                    <a:pt x="464" y="25"/>
                  </a:lnTo>
                  <a:lnTo>
                    <a:pt x="466" y="17"/>
                  </a:lnTo>
                  <a:lnTo>
                    <a:pt x="468" y="8"/>
                  </a:lnTo>
                  <a:lnTo>
                    <a:pt x="4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8" name="Rectangle 278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112" name="Group 279"/>
          <p:cNvGrpSpPr>
            <a:grpSpLocks noChangeAspect="1"/>
          </p:cNvGrpSpPr>
          <p:nvPr/>
        </p:nvGrpSpPr>
        <p:grpSpPr bwMode="auto">
          <a:xfrm>
            <a:off x="5715000" y="2286000"/>
            <a:ext cx="3962400" cy="3455988"/>
            <a:chOff x="288" y="1351"/>
            <a:chExt cx="5184" cy="2177"/>
          </a:xfrm>
        </p:grpSpPr>
        <p:sp>
          <p:nvSpPr>
            <p:cNvPr id="4117" name="AutoShape 280"/>
            <p:cNvSpPr>
              <a:spLocks noChangeAspect="1" noChangeArrowheads="1" noTextEdit="1"/>
            </p:cNvSpPr>
            <p:nvPr/>
          </p:nvSpPr>
          <p:spPr bwMode="auto">
            <a:xfrm>
              <a:off x="288" y="1356"/>
              <a:ext cx="5184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8" name="Rectangle 281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9" name="Line 282"/>
            <p:cNvSpPr>
              <a:spLocks noChangeShapeType="1"/>
            </p:cNvSpPr>
            <p:nvPr/>
          </p:nvSpPr>
          <p:spPr bwMode="auto">
            <a:xfrm flipV="1">
              <a:off x="55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0" name="Line 283"/>
            <p:cNvSpPr>
              <a:spLocks noChangeShapeType="1"/>
            </p:cNvSpPr>
            <p:nvPr/>
          </p:nvSpPr>
          <p:spPr bwMode="auto">
            <a:xfrm flipV="1">
              <a:off x="55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1" name="Line 284"/>
            <p:cNvSpPr>
              <a:spLocks noChangeShapeType="1"/>
            </p:cNvSpPr>
            <p:nvPr/>
          </p:nvSpPr>
          <p:spPr bwMode="auto">
            <a:xfrm flipV="1">
              <a:off x="80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2" name="Line 286"/>
            <p:cNvSpPr>
              <a:spLocks noChangeShapeType="1"/>
            </p:cNvSpPr>
            <p:nvPr/>
          </p:nvSpPr>
          <p:spPr bwMode="auto">
            <a:xfrm flipV="1">
              <a:off x="106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3" name="Line 287"/>
            <p:cNvSpPr>
              <a:spLocks noChangeShapeType="1"/>
            </p:cNvSpPr>
            <p:nvPr/>
          </p:nvSpPr>
          <p:spPr bwMode="auto">
            <a:xfrm flipV="1">
              <a:off x="107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4" name="Line 288"/>
            <p:cNvSpPr>
              <a:spLocks noChangeShapeType="1"/>
            </p:cNvSpPr>
            <p:nvPr/>
          </p:nvSpPr>
          <p:spPr bwMode="auto">
            <a:xfrm flipV="1">
              <a:off x="132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5" name="Line 289"/>
            <p:cNvSpPr>
              <a:spLocks noChangeShapeType="1"/>
            </p:cNvSpPr>
            <p:nvPr/>
          </p:nvSpPr>
          <p:spPr bwMode="auto">
            <a:xfrm flipV="1">
              <a:off x="133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6" name="Line 290"/>
            <p:cNvSpPr>
              <a:spLocks noChangeShapeType="1"/>
            </p:cNvSpPr>
            <p:nvPr/>
          </p:nvSpPr>
          <p:spPr bwMode="auto">
            <a:xfrm flipV="1">
              <a:off x="158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7" name="Line 291"/>
            <p:cNvSpPr>
              <a:spLocks noChangeShapeType="1"/>
            </p:cNvSpPr>
            <p:nvPr/>
          </p:nvSpPr>
          <p:spPr bwMode="auto">
            <a:xfrm flipV="1">
              <a:off x="158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8" name="Line 292"/>
            <p:cNvSpPr>
              <a:spLocks noChangeShapeType="1"/>
            </p:cNvSpPr>
            <p:nvPr/>
          </p:nvSpPr>
          <p:spPr bwMode="auto">
            <a:xfrm flipV="1">
              <a:off x="184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9" name="Line 293"/>
            <p:cNvSpPr>
              <a:spLocks noChangeShapeType="1"/>
            </p:cNvSpPr>
            <p:nvPr/>
          </p:nvSpPr>
          <p:spPr bwMode="auto">
            <a:xfrm flipV="1">
              <a:off x="184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0" name="Line 294"/>
            <p:cNvSpPr>
              <a:spLocks noChangeShapeType="1"/>
            </p:cNvSpPr>
            <p:nvPr/>
          </p:nvSpPr>
          <p:spPr bwMode="auto">
            <a:xfrm flipV="1">
              <a:off x="210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1" name="Line 295"/>
            <p:cNvSpPr>
              <a:spLocks noChangeShapeType="1"/>
            </p:cNvSpPr>
            <p:nvPr/>
          </p:nvSpPr>
          <p:spPr bwMode="auto">
            <a:xfrm flipV="1">
              <a:off x="210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2" name="Line 296"/>
            <p:cNvSpPr>
              <a:spLocks noChangeShapeType="1"/>
            </p:cNvSpPr>
            <p:nvPr/>
          </p:nvSpPr>
          <p:spPr bwMode="auto">
            <a:xfrm flipV="1">
              <a:off x="235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Line 297"/>
            <p:cNvSpPr>
              <a:spLocks noChangeShapeType="1"/>
            </p:cNvSpPr>
            <p:nvPr/>
          </p:nvSpPr>
          <p:spPr bwMode="auto">
            <a:xfrm flipV="1">
              <a:off x="236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4" name="Line 298"/>
            <p:cNvSpPr>
              <a:spLocks noChangeShapeType="1"/>
            </p:cNvSpPr>
            <p:nvPr/>
          </p:nvSpPr>
          <p:spPr bwMode="auto">
            <a:xfrm flipV="1">
              <a:off x="261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5" name="Line 299"/>
            <p:cNvSpPr>
              <a:spLocks noChangeShapeType="1"/>
            </p:cNvSpPr>
            <p:nvPr/>
          </p:nvSpPr>
          <p:spPr bwMode="auto">
            <a:xfrm flipV="1">
              <a:off x="262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Line 300"/>
            <p:cNvSpPr>
              <a:spLocks noChangeShapeType="1"/>
            </p:cNvSpPr>
            <p:nvPr/>
          </p:nvSpPr>
          <p:spPr bwMode="auto">
            <a:xfrm flipV="1">
              <a:off x="313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7" name="Line 301"/>
            <p:cNvSpPr>
              <a:spLocks noChangeShapeType="1"/>
            </p:cNvSpPr>
            <p:nvPr/>
          </p:nvSpPr>
          <p:spPr bwMode="auto">
            <a:xfrm flipV="1">
              <a:off x="313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8" name="Line 302"/>
            <p:cNvSpPr>
              <a:spLocks noChangeShapeType="1"/>
            </p:cNvSpPr>
            <p:nvPr/>
          </p:nvSpPr>
          <p:spPr bwMode="auto">
            <a:xfrm flipV="1">
              <a:off x="339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9" name="Line 303"/>
            <p:cNvSpPr>
              <a:spLocks noChangeShapeType="1"/>
            </p:cNvSpPr>
            <p:nvPr/>
          </p:nvSpPr>
          <p:spPr bwMode="auto">
            <a:xfrm flipV="1">
              <a:off x="339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0" name="Line 304"/>
            <p:cNvSpPr>
              <a:spLocks noChangeShapeType="1"/>
            </p:cNvSpPr>
            <p:nvPr/>
          </p:nvSpPr>
          <p:spPr bwMode="auto">
            <a:xfrm flipV="1">
              <a:off x="365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1" name="Line 305"/>
            <p:cNvSpPr>
              <a:spLocks noChangeShapeType="1"/>
            </p:cNvSpPr>
            <p:nvPr/>
          </p:nvSpPr>
          <p:spPr bwMode="auto">
            <a:xfrm flipV="1">
              <a:off x="365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2" name="Line 306"/>
            <p:cNvSpPr>
              <a:spLocks noChangeShapeType="1"/>
            </p:cNvSpPr>
            <p:nvPr/>
          </p:nvSpPr>
          <p:spPr bwMode="auto">
            <a:xfrm flipV="1">
              <a:off x="3908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3" name="Line 307"/>
            <p:cNvSpPr>
              <a:spLocks noChangeShapeType="1"/>
            </p:cNvSpPr>
            <p:nvPr/>
          </p:nvSpPr>
          <p:spPr bwMode="auto">
            <a:xfrm flipV="1">
              <a:off x="3913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4" name="Line 308"/>
            <p:cNvSpPr>
              <a:spLocks noChangeShapeType="1"/>
            </p:cNvSpPr>
            <p:nvPr/>
          </p:nvSpPr>
          <p:spPr bwMode="auto">
            <a:xfrm flipV="1">
              <a:off x="416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5" name="Line 309"/>
            <p:cNvSpPr>
              <a:spLocks noChangeShapeType="1"/>
            </p:cNvSpPr>
            <p:nvPr/>
          </p:nvSpPr>
          <p:spPr bwMode="auto">
            <a:xfrm flipV="1">
              <a:off x="4171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6" name="Line 310"/>
            <p:cNvSpPr>
              <a:spLocks noChangeShapeType="1"/>
            </p:cNvSpPr>
            <p:nvPr/>
          </p:nvSpPr>
          <p:spPr bwMode="auto">
            <a:xfrm flipV="1">
              <a:off x="442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7" name="Line 311"/>
            <p:cNvSpPr>
              <a:spLocks noChangeShapeType="1"/>
            </p:cNvSpPr>
            <p:nvPr/>
          </p:nvSpPr>
          <p:spPr bwMode="auto">
            <a:xfrm flipV="1">
              <a:off x="442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8" name="Line 312"/>
            <p:cNvSpPr>
              <a:spLocks noChangeShapeType="1"/>
            </p:cNvSpPr>
            <p:nvPr/>
          </p:nvSpPr>
          <p:spPr bwMode="auto">
            <a:xfrm flipV="1">
              <a:off x="4682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9" name="Line 313"/>
            <p:cNvSpPr>
              <a:spLocks noChangeShapeType="1"/>
            </p:cNvSpPr>
            <p:nvPr/>
          </p:nvSpPr>
          <p:spPr bwMode="auto">
            <a:xfrm flipV="1">
              <a:off x="4687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0" name="Line 314"/>
            <p:cNvSpPr>
              <a:spLocks noChangeShapeType="1"/>
            </p:cNvSpPr>
            <p:nvPr/>
          </p:nvSpPr>
          <p:spPr bwMode="auto">
            <a:xfrm flipV="1">
              <a:off x="494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1" name="Line 315"/>
            <p:cNvSpPr>
              <a:spLocks noChangeShapeType="1"/>
            </p:cNvSpPr>
            <p:nvPr/>
          </p:nvSpPr>
          <p:spPr bwMode="auto">
            <a:xfrm flipV="1">
              <a:off x="4946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2" name="Line 316"/>
            <p:cNvSpPr>
              <a:spLocks noChangeShapeType="1"/>
            </p:cNvSpPr>
            <p:nvPr/>
          </p:nvSpPr>
          <p:spPr bwMode="auto">
            <a:xfrm flipV="1">
              <a:off x="5199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3" name="Line 317"/>
            <p:cNvSpPr>
              <a:spLocks noChangeShapeType="1"/>
            </p:cNvSpPr>
            <p:nvPr/>
          </p:nvSpPr>
          <p:spPr bwMode="auto">
            <a:xfrm flipV="1">
              <a:off x="5204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4" name="Line 318"/>
            <p:cNvSpPr>
              <a:spLocks noChangeShapeType="1"/>
            </p:cNvSpPr>
            <p:nvPr/>
          </p:nvSpPr>
          <p:spPr bwMode="auto">
            <a:xfrm>
              <a:off x="298" y="334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5" name="Line 319"/>
            <p:cNvSpPr>
              <a:spLocks noChangeShapeType="1"/>
            </p:cNvSpPr>
            <p:nvPr/>
          </p:nvSpPr>
          <p:spPr bwMode="auto">
            <a:xfrm>
              <a:off x="298" y="335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6" name="Line 320"/>
            <p:cNvSpPr>
              <a:spLocks noChangeShapeType="1"/>
            </p:cNvSpPr>
            <p:nvPr/>
          </p:nvSpPr>
          <p:spPr bwMode="auto">
            <a:xfrm>
              <a:off x="298" y="319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7" name="Line 321"/>
            <p:cNvSpPr>
              <a:spLocks noChangeShapeType="1"/>
            </p:cNvSpPr>
            <p:nvPr/>
          </p:nvSpPr>
          <p:spPr bwMode="auto">
            <a:xfrm>
              <a:off x="298" y="319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8" name="Line 322"/>
            <p:cNvSpPr>
              <a:spLocks noChangeShapeType="1"/>
            </p:cNvSpPr>
            <p:nvPr/>
          </p:nvSpPr>
          <p:spPr bwMode="auto">
            <a:xfrm>
              <a:off x="298" y="304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9" name="Line 323"/>
            <p:cNvSpPr>
              <a:spLocks noChangeShapeType="1"/>
            </p:cNvSpPr>
            <p:nvPr/>
          </p:nvSpPr>
          <p:spPr bwMode="auto">
            <a:xfrm>
              <a:off x="298" y="304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0" name="Line 324"/>
            <p:cNvSpPr>
              <a:spLocks noChangeShapeType="1"/>
            </p:cNvSpPr>
            <p:nvPr/>
          </p:nvSpPr>
          <p:spPr bwMode="auto">
            <a:xfrm>
              <a:off x="298" y="288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1" name="Line 325"/>
            <p:cNvSpPr>
              <a:spLocks noChangeShapeType="1"/>
            </p:cNvSpPr>
            <p:nvPr/>
          </p:nvSpPr>
          <p:spPr bwMode="auto">
            <a:xfrm>
              <a:off x="298" y="289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2" name="Line 326"/>
            <p:cNvSpPr>
              <a:spLocks noChangeShapeType="1"/>
            </p:cNvSpPr>
            <p:nvPr/>
          </p:nvSpPr>
          <p:spPr bwMode="auto">
            <a:xfrm>
              <a:off x="298" y="273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3" name="Line 327"/>
            <p:cNvSpPr>
              <a:spLocks noChangeShapeType="1"/>
            </p:cNvSpPr>
            <p:nvPr/>
          </p:nvSpPr>
          <p:spPr bwMode="auto">
            <a:xfrm>
              <a:off x="298" y="273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4" name="Line 328"/>
            <p:cNvSpPr>
              <a:spLocks noChangeShapeType="1"/>
            </p:cNvSpPr>
            <p:nvPr/>
          </p:nvSpPr>
          <p:spPr bwMode="auto">
            <a:xfrm>
              <a:off x="298" y="258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5" name="Line 329"/>
            <p:cNvSpPr>
              <a:spLocks noChangeShapeType="1"/>
            </p:cNvSpPr>
            <p:nvPr/>
          </p:nvSpPr>
          <p:spPr bwMode="auto">
            <a:xfrm>
              <a:off x="298" y="258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6" name="Line 330"/>
            <p:cNvSpPr>
              <a:spLocks noChangeShapeType="1"/>
            </p:cNvSpPr>
            <p:nvPr/>
          </p:nvSpPr>
          <p:spPr bwMode="auto">
            <a:xfrm>
              <a:off x="298" y="227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7" name="Line 331"/>
            <p:cNvSpPr>
              <a:spLocks noChangeShapeType="1"/>
            </p:cNvSpPr>
            <p:nvPr/>
          </p:nvSpPr>
          <p:spPr bwMode="auto">
            <a:xfrm>
              <a:off x="298" y="228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8" name="Line 332"/>
            <p:cNvSpPr>
              <a:spLocks noChangeShapeType="1"/>
            </p:cNvSpPr>
            <p:nvPr/>
          </p:nvSpPr>
          <p:spPr bwMode="auto">
            <a:xfrm>
              <a:off x="298" y="2126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9" name="Line 333"/>
            <p:cNvSpPr>
              <a:spLocks noChangeShapeType="1"/>
            </p:cNvSpPr>
            <p:nvPr/>
          </p:nvSpPr>
          <p:spPr bwMode="auto">
            <a:xfrm>
              <a:off x="298" y="2131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0" name="Line 334"/>
            <p:cNvSpPr>
              <a:spLocks noChangeShapeType="1"/>
            </p:cNvSpPr>
            <p:nvPr/>
          </p:nvSpPr>
          <p:spPr bwMode="auto">
            <a:xfrm>
              <a:off x="298" y="197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1" name="Line 335"/>
            <p:cNvSpPr>
              <a:spLocks noChangeShapeType="1"/>
            </p:cNvSpPr>
            <p:nvPr/>
          </p:nvSpPr>
          <p:spPr bwMode="auto">
            <a:xfrm>
              <a:off x="298" y="197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2" name="Line 336"/>
            <p:cNvSpPr>
              <a:spLocks noChangeShapeType="1"/>
            </p:cNvSpPr>
            <p:nvPr/>
          </p:nvSpPr>
          <p:spPr bwMode="auto">
            <a:xfrm>
              <a:off x="298" y="1817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3" name="Line 337"/>
            <p:cNvSpPr>
              <a:spLocks noChangeShapeType="1"/>
            </p:cNvSpPr>
            <p:nvPr/>
          </p:nvSpPr>
          <p:spPr bwMode="auto">
            <a:xfrm>
              <a:off x="298" y="1822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4" name="Line 338"/>
            <p:cNvSpPr>
              <a:spLocks noChangeShapeType="1"/>
            </p:cNvSpPr>
            <p:nvPr/>
          </p:nvSpPr>
          <p:spPr bwMode="auto">
            <a:xfrm>
              <a:off x="298" y="166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5" name="Line 339"/>
            <p:cNvSpPr>
              <a:spLocks noChangeShapeType="1"/>
            </p:cNvSpPr>
            <p:nvPr/>
          </p:nvSpPr>
          <p:spPr bwMode="auto">
            <a:xfrm>
              <a:off x="298" y="1670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6" name="Line 340"/>
            <p:cNvSpPr>
              <a:spLocks noChangeShapeType="1"/>
            </p:cNvSpPr>
            <p:nvPr/>
          </p:nvSpPr>
          <p:spPr bwMode="auto">
            <a:xfrm>
              <a:off x="298" y="1513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7" name="Line 341"/>
            <p:cNvSpPr>
              <a:spLocks noChangeShapeType="1"/>
            </p:cNvSpPr>
            <p:nvPr/>
          </p:nvSpPr>
          <p:spPr bwMode="auto">
            <a:xfrm>
              <a:off x="298" y="1518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8" name="Line 342"/>
            <p:cNvSpPr>
              <a:spLocks noChangeShapeType="1"/>
            </p:cNvSpPr>
            <p:nvPr/>
          </p:nvSpPr>
          <p:spPr bwMode="auto">
            <a:xfrm>
              <a:off x="298" y="2424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9" name="Line 343"/>
            <p:cNvSpPr>
              <a:spLocks noChangeShapeType="1"/>
            </p:cNvSpPr>
            <p:nvPr/>
          </p:nvSpPr>
          <p:spPr bwMode="auto">
            <a:xfrm>
              <a:off x="298" y="2429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0" name="Line 344"/>
            <p:cNvSpPr>
              <a:spLocks noChangeShapeType="1"/>
            </p:cNvSpPr>
            <p:nvPr/>
          </p:nvSpPr>
          <p:spPr bwMode="auto">
            <a:xfrm>
              <a:off x="298" y="2435"/>
              <a:ext cx="5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1" name="Line 345"/>
            <p:cNvSpPr>
              <a:spLocks noChangeShapeType="1"/>
            </p:cNvSpPr>
            <p:nvPr/>
          </p:nvSpPr>
          <p:spPr bwMode="auto">
            <a:xfrm>
              <a:off x="298" y="2440"/>
              <a:ext cx="5164" cy="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2" name="Rectangle 346"/>
            <p:cNvSpPr>
              <a:spLocks noChangeArrowheads="1"/>
            </p:cNvSpPr>
            <p:nvPr/>
          </p:nvSpPr>
          <p:spPr bwMode="auto">
            <a:xfrm>
              <a:off x="5366" y="2278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4183" name="Freeform 347"/>
            <p:cNvSpPr>
              <a:spLocks/>
            </p:cNvSpPr>
            <p:nvPr/>
          </p:nvSpPr>
          <p:spPr bwMode="auto">
            <a:xfrm>
              <a:off x="5411" y="2389"/>
              <a:ext cx="46" cy="91"/>
            </a:xfrm>
            <a:custGeom>
              <a:avLst/>
              <a:gdLst>
                <a:gd name="T0" fmla="*/ 0 w 46"/>
                <a:gd name="T1" fmla="*/ 0 h 91"/>
                <a:gd name="T2" fmla="*/ 46 w 46"/>
                <a:gd name="T3" fmla="*/ 46 h 91"/>
                <a:gd name="T4" fmla="*/ 0 w 46"/>
                <a:gd name="T5" fmla="*/ 91 h 91"/>
                <a:gd name="T6" fmla="*/ 0 w 46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1"/>
                <a:gd name="T14" fmla="*/ 46 w 46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1">
                  <a:moveTo>
                    <a:pt x="0" y="0"/>
                  </a:moveTo>
                  <a:lnTo>
                    <a:pt x="46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4" name="Line 348"/>
            <p:cNvSpPr>
              <a:spLocks noChangeShapeType="1"/>
            </p:cNvSpPr>
            <p:nvPr/>
          </p:nvSpPr>
          <p:spPr bwMode="auto">
            <a:xfrm flipV="1">
              <a:off x="287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5" name="Line 349"/>
            <p:cNvSpPr>
              <a:spLocks noChangeShapeType="1"/>
            </p:cNvSpPr>
            <p:nvPr/>
          </p:nvSpPr>
          <p:spPr bwMode="auto">
            <a:xfrm flipV="1">
              <a:off x="2875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6" name="Line 350"/>
            <p:cNvSpPr>
              <a:spLocks noChangeShapeType="1"/>
            </p:cNvSpPr>
            <p:nvPr/>
          </p:nvSpPr>
          <p:spPr bwMode="auto">
            <a:xfrm flipV="1">
              <a:off x="2880" y="1366"/>
              <a:ext cx="1" cy="2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7" name="Line 351"/>
            <p:cNvSpPr>
              <a:spLocks noChangeShapeType="1"/>
            </p:cNvSpPr>
            <p:nvPr/>
          </p:nvSpPr>
          <p:spPr bwMode="auto">
            <a:xfrm flipV="1">
              <a:off x="2885" y="1366"/>
              <a:ext cx="1" cy="213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8" name="Rectangle 352"/>
            <p:cNvSpPr>
              <a:spLocks noChangeArrowheads="1"/>
            </p:cNvSpPr>
            <p:nvPr/>
          </p:nvSpPr>
          <p:spPr bwMode="auto">
            <a:xfrm>
              <a:off x="2940" y="1351"/>
              <a:ext cx="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4189" name="Freeform 353"/>
            <p:cNvSpPr>
              <a:spLocks/>
            </p:cNvSpPr>
            <p:nvPr/>
          </p:nvSpPr>
          <p:spPr bwMode="auto">
            <a:xfrm>
              <a:off x="2834" y="1366"/>
              <a:ext cx="92" cy="46"/>
            </a:xfrm>
            <a:custGeom>
              <a:avLst/>
              <a:gdLst>
                <a:gd name="T0" fmla="*/ 0 w 92"/>
                <a:gd name="T1" fmla="*/ 46 h 46"/>
                <a:gd name="T2" fmla="*/ 46 w 92"/>
                <a:gd name="T3" fmla="*/ 0 h 46"/>
                <a:gd name="T4" fmla="*/ 92 w 92"/>
                <a:gd name="T5" fmla="*/ 46 h 46"/>
                <a:gd name="T6" fmla="*/ 0 w 92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6"/>
                <a:gd name="T14" fmla="*/ 92 w 9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6">
                  <a:moveTo>
                    <a:pt x="0" y="46"/>
                  </a:moveTo>
                  <a:lnTo>
                    <a:pt x="46" y="0"/>
                  </a:lnTo>
                  <a:lnTo>
                    <a:pt x="9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0" name="Rectangle 354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1" name="Line 355"/>
            <p:cNvSpPr>
              <a:spLocks noChangeShapeType="1"/>
            </p:cNvSpPr>
            <p:nvPr/>
          </p:nvSpPr>
          <p:spPr bwMode="auto">
            <a:xfrm>
              <a:off x="815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2" name="Rectangle 356"/>
            <p:cNvSpPr>
              <a:spLocks noChangeArrowheads="1"/>
            </p:cNvSpPr>
            <p:nvPr/>
          </p:nvSpPr>
          <p:spPr bwMode="auto">
            <a:xfrm>
              <a:off x="764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193" name="Line 357"/>
            <p:cNvSpPr>
              <a:spLocks noChangeShapeType="1"/>
            </p:cNvSpPr>
            <p:nvPr/>
          </p:nvSpPr>
          <p:spPr bwMode="auto">
            <a:xfrm>
              <a:off x="1331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4" name="Rectangle 358"/>
            <p:cNvSpPr>
              <a:spLocks noChangeArrowheads="1"/>
            </p:cNvSpPr>
            <p:nvPr/>
          </p:nvSpPr>
          <p:spPr bwMode="auto">
            <a:xfrm>
              <a:off x="1281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4195" name="Line 359"/>
            <p:cNvSpPr>
              <a:spLocks noChangeShapeType="1"/>
            </p:cNvSpPr>
            <p:nvPr/>
          </p:nvSpPr>
          <p:spPr bwMode="auto">
            <a:xfrm>
              <a:off x="1847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6" name="Rectangle 360"/>
            <p:cNvSpPr>
              <a:spLocks noChangeArrowheads="1"/>
            </p:cNvSpPr>
            <p:nvPr/>
          </p:nvSpPr>
          <p:spPr bwMode="auto">
            <a:xfrm>
              <a:off x="1798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197" name="Line 361"/>
            <p:cNvSpPr>
              <a:spLocks noChangeShapeType="1"/>
            </p:cNvSpPr>
            <p:nvPr/>
          </p:nvSpPr>
          <p:spPr bwMode="auto">
            <a:xfrm>
              <a:off x="2364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8" name="Rectangle 362"/>
            <p:cNvSpPr>
              <a:spLocks noChangeArrowheads="1"/>
            </p:cNvSpPr>
            <p:nvPr/>
          </p:nvSpPr>
          <p:spPr bwMode="auto">
            <a:xfrm>
              <a:off x="2313" y="2465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4199" name="Rectangle 363"/>
            <p:cNvSpPr>
              <a:spLocks noChangeArrowheads="1"/>
            </p:cNvSpPr>
            <p:nvPr/>
          </p:nvSpPr>
          <p:spPr bwMode="auto">
            <a:xfrm>
              <a:off x="29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4200" name="Line 364"/>
            <p:cNvSpPr>
              <a:spLocks noChangeShapeType="1"/>
            </p:cNvSpPr>
            <p:nvPr/>
          </p:nvSpPr>
          <p:spPr bwMode="auto">
            <a:xfrm>
              <a:off x="339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1" name="Rectangle 365"/>
            <p:cNvSpPr>
              <a:spLocks noChangeArrowheads="1"/>
            </p:cNvSpPr>
            <p:nvPr/>
          </p:nvSpPr>
          <p:spPr bwMode="auto">
            <a:xfrm>
              <a:off x="340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4202" name="Line 366"/>
            <p:cNvSpPr>
              <a:spLocks noChangeShapeType="1"/>
            </p:cNvSpPr>
            <p:nvPr/>
          </p:nvSpPr>
          <p:spPr bwMode="auto">
            <a:xfrm>
              <a:off x="3913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3" name="Rectangle 367"/>
            <p:cNvSpPr>
              <a:spLocks noChangeArrowheads="1"/>
            </p:cNvSpPr>
            <p:nvPr/>
          </p:nvSpPr>
          <p:spPr bwMode="auto">
            <a:xfrm>
              <a:off x="3918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204" name="Line 368"/>
            <p:cNvSpPr>
              <a:spLocks noChangeShapeType="1"/>
            </p:cNvSpPr>
            <p:nvPr/>
          </p:nvSpPr>
          <p:spPr bwMode="auto">
            <a:xfrm>
              <a:off x="4429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5" name="Rectangle 369"/>
            <p:cNvSpPr>
              <a:spLocks noChangeArrowheads="1"/>
            </p:cNvSpPr>
            <p:nvPr/>
          </p:nvSpPr>
          <p:spPr bwMode="auto">
            <a:xfrm>
              <a:off x="4434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4206" name="Line 370"/>
            <p:cNvSpPr>
              <a:spLocks noChangeShapeType="1"/>
            </p:cNvSpPr>
            <p:nvPr/>
          </p:nvSpPr>
          <p:spPr bwMode="auto">
            <a:xfrm>
              <a:off x="4946" y="2409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7" name="Rectangle 371"/>
            <p:cNvSpPr>
              <a:spLocks noChangeArrowheads="1"/>
            </p:cNvSpPr>
            <p:nvPr/>
          </p:nvSpPr>
          <p:spPr bwMode="auto">
            <a:xfrm>
              <a:off x="4951" y="2465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208" name="Rectangle 372"/>
            <p:cNvSpPr>
              <a:spLocks noChangeArrowheads="1"/>
            </p:cNvSpPr>
            <p:nvPr/>
          </p:nvSpPr>
          <p:spPr bwMode="auto">
            <a:xfrm>
              <a:off x="2747" y="3300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CA"/>
            </a:p>
          </p:txBody>
        </p:sp>
        <p:sp>
          <p:nvSpPr>
            <p:cNvPr id="4209" name="Line 373"/>
            <p:cNvSpPr>
              <a:spLocks noChangeShapeType="1"/>
            </p:cNvSpPr>
            <p:nvPr/>
          </p:nvSpPr>
          <p:spPr bwMode="auto">
            <a:xfrm>
              <a:off x="2855" y="335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0" name="Rectangle 374"/>
            <p:cNvSpPr>
              <a:spLocks noChangeArrowheads="1"/>
            </p:cNvSpPr>
            <p:nvPr/>
          </p:nvSpPr>
          <p:spPr bwMode="auto">
            <a:xfrm>
              <a:off x="2747" y="2997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4211" name="Line 375"/>
            <p:cNvSpPr>
              <a:spLocks noChangeShapeType="1"/>
            </p:cNvSpPr>
            <p:nvPr/>
          </p:nvSpPr>
          <p:spPr bwMode="auto">
            <a:xfrm>
              <a:off x="2855" y="3047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2" name="Rectangle 376"/>
            <p:cNvSpPr>
              <a:spLocks noChangeArrowheads="1"/>
            </p:cNvSpPr>
            <p:nvPr/>
          </p:nvSpPr>
          <p:spPr bwMode="auto">
            <a:xfrm>
              <a:off x="2747" y="2688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4213" name="Line 377"/>
            <p:cNvSpPr>
              <a:spLocks noChangeShapeType="1"/>
            </p:cNvSpPr>
            <p:nvPr/>
          </p:nvSpPr>
          <p:spPr bwMode="auto">
            <a:xfrm>
              <a:off x="2855" y="273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4" name="Rectangle 378"/>
            <p:cNvSpPr>
              <a:spLocks noChangeArrowheads="1"/>
            </p:cNvSpPr>
            <p:nvPr/>
          </p:nvSpPr>
          <p:spPr bwMode="auto">
            <a:xfrm>
              <a:off x="2799" y="2080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4215" name="Line 379"/>
            <p:cNvSpPr>
              <a:spLocks noChangeShapeType="1"/>
            </p:cNvSpPr>
            <p:nvPr/>
          </p:nvSpPr>
          <p:spPr bwMode="auto">
            <a:xfrm>
              <a:off x="2855" y="2131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6" name="Rectangle 380"/>
            <p:cNvSpPr>
              <a:spLocks noChangeArrowheads="1"/>
            </p:cNvSpPr>
            <p:nvPr/>
          </p:nvSpPr>
          <p:spPr bwMode="auto">
            <a:xfrm>
              <a:off x="2799" y="1771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4217" name="Line 381"/>
            <p:cNvSpPr>
              <a:spLocks noChangeShapeType="1"/>
            </p:cNvSpPr>
            <p:nvPr/>
          </p:nvSpPr>
          <p:spPr bwMode="auto">
            <a:xfrm>
              <a:off x="2855" y="1822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8" name="Rectangle 382"/>
            <p:cNvSpPr>
              <a:spLocks noChangeArrowheads="1"/>
            </p:cNvSpPr>
            <p:nvPr/>
          </p:nvSpPr>
          <p:spPr bwMode="auto">
            <a:xfrm>
              <a:off x="2799" y="1467"/>
              <a:ext cx="12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CA"/>
            </a:p>
          </p:txBody>
        </p:sp>
        <p:sp>
          <p:nvSpPr>
            <p:cNvPr id="4219" name="Line 383"/>
            <p:cNvSpPr>
              <a:spLocks noChangeShapeType="1"/>
            </p:cNvSpPr>
            <p:nvPr/>
          </p:nvSpPr>
          <p:spPr bwMode="auto">
            <a:xfrm>
              <a:off x="2855" y="1518"/>
              <a:ext cx="5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0" name="Freeform 384"/>
            <p:cNvSpPr>
              <a:spLocks/>
            </p:cNvSpPr>
            <p:nvPr/>
          </p:nvSpPr>
          <p:spPr bwMode="auto">
            <a:xfrm>
              <a:off x="845" y="3457"/>
              <a:ext cx="20" cy="71"/>
            </a:xfrm>
            <a:custGeom>
              <a:avLst/>
              <a:gdLst>
                <a:gd name="T0" fmla="*/ 20 w 4"/>
                <a:gd name="T1" fmla="*/ 0 h 14"/>
                <a:gd name="T2" fmla="*/ 10 w 4"/>
                <a:gd name="T3" fmla="*/ 36 h 14"/>
                <a:gd name="T4" fmla="*/ 0 w 4"/>
                <a:gd name="T5" fmla="*/ 71 h 14"/>
                <a:gd name="T6" fmla="*/ 0 60000 65536"/>
                <a:gd name="T7" fmla="*/ 0 60000 65536"/>
                <a:gd name="T8" fmla="*/ 0 60000 65536"/>
                <a:gd name="T9" fmla="*/ 0 w 4"/>
                <a:gd name="T10" fmla="*/ 0 h 14"/>
                <a:gd name="T11" fmla="*/ 4 w 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4">
                  <a:moveTo>
                    <a:pt x="4" y="0"/>
                  </a:moveTo>
                  <a:lnTo>
                    <a:pt x="2" y="7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1" name="Rectangle 386"/>
            <p:cNvSpPr>
              <a:spLocks noChangeArrowheads="1"/>
            </p:cNvSpPr>
            <p:nvPr/>
          </p:nvSpPr>
          <p:spPr bwMode="auto">
            <a:xfrm>
              <a:off x="293" y="1361"/>
              <a:ext cx="5179" cy="215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43395" name="Object 387"/>
          <p:cNvGraphicFramePr>
            <a:graphicFrameLocks noChangeAspect="1"/>
          </p:cNvGraphicFramePr>
          <p:nvPr/>
        </p:nvGraphicFramePr>
        <p:xfrm>
          <a:off x="1905000" y="1676401"/>
          <a:ext cx="3124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700" imgH="292100" progId="Equation.DSMT4">
                  <p:embed/>
                </p:oleObj>
              </mc:Choice>
              <mc:Fallback>
                <p:oleObj name="Equation" r:id="rId7" imgW="1536700" imgH="292100" progId="Equation.DSMT4">
                  <p:embed/>
                  <p:pic>
                    <p:nvPicPr>
                      <p:cNvPr id="43395" name="Object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1"/>
                        <a:ext cx="31242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96" name="Object 388"/>
          <p:cNvGraphicFramePr>
            <a:graphicFrameLocks noChangeAspect="1"/>
          </p:cNvGraphicFramePr>
          <p:nvPr/>
        </p:nvGraphicFramePr>
        <p:xfrm>
          <a:off x="2286001" y="2209800"/>
          <a:ext cx="6318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13" imgH="520474" progId="Equation.DSMT4">
                  <p:embed/>
                </p:oleObj>
              </mc:Choice>
              <mc:Fallback>
                <p:oleObj name="Equation" r:id="rId9" imgW="431613" imgH="520474" progId="Equation.DSMT4">
                  <p:embed/>
                  <p:pic>
                    <p:nvPicPr>
                      <p:cNvPr id="43396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2209800"/>
                        <a:ext cx="6318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97" name="Object 389"/>
          <p:cNvGraphicFramePr>
            <a:graphicFrameLocks noChangeAspect="1"/>
          </p:cNvGraphicFramePr>
          <p:nvPr/>
        </p:nvGraphicFramePr>
        <p:xfrm>
          <a:off x="3048000" y="2173288"/>
          <a:ext cx="838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863" imgH="520474" progId="Equation.DSMT4">
                  <p:embed/>
                </p:oleObj>
              </mc:Choice>
              <mc:Fallback>
                <p:oleObj name="Equation" r:id="rId11" imgW="545863" imgH="520474" progId="Equation.DSMT4">
                  <p:embed/>
                  <p:pic>
                    <p:nvPicPr>
                      <p:cNvPr id="43397" name="Object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73288"/>
                        <a:ext cx="83820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98" name="Object 390"/>
          <p:cNvGraphicFramePr>
            <a:graphicFrameLocks noChangeAspect="1"/>
          </p:cNvGraphicFramePr>
          <p:nvPr/>
        </p:nvGraphicFramePr>
        <p:xfrm>
          <a:off x="4114800" y="2133600"/>
          <a:ext cx="838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9" imgH="520474" progId="Equation.DSMT4">
                  <p:embed/>
                </p:oleObj>
              </mc:Choice>
              <mc:Fallback>
                <p:oleObj name="Equation" r:id="rId13" imgW="533169" imgH="520474" progId="Equation.DSMT4">
                  <p:embed/>
                  <p:pic>
                    <p:nvPicPr>
                      <p:cNvPr id="43398" name="Object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8382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99" name="Oval 391"/>
          <p:cNvSpPr>
            <a:spLocks noChangeArrowheads="1"/>
          </p:cNvSpPr>
          <p:nvPr/>
        </p:nvSpPr>
        <p:spPr bwMode="auto">
          <a:xfrm>
            <a:off x="6477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400" name="Oval 392"/>
          <p:cNvSpPr>
            <a:spLocks noChangeArrowheads="1"/>
          </p:cNvSpPr>
          <p:nvPr/>
        </p:nvSpPr>
        <p:spPr bwMode="auto">
          <a:xfrm>
            <a:off x="6858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401" name="Oval 393"/>
          <p:cNvSpPr>
            <a:spLocks noChangeArrowheads="1"/>
          </p:cNvSpPr>
          <p:nvPr/>
        </p:nvSpPr>
        <p:spPr bwMode="auto">
          <a:xfrm>
            <a:off x="7696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3402" name="Object 394"/>
          <p:cNvGraphicFramePr>
            <a:graphicFrameLocks noChangeAspect="1"/>
          </p:cNvGraphicFramePr>
          <p:nvPr/>
        </p:nvGraphicFramePr>
        <p:xfrm>
          <a:off x="3276600" y="3810000"/>
          <a:ext cx="1371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08" imgH="228501" progId="Equation.DSMT4">
                  <p:embed/>
                </p:oleObj>
              </mc:Choice>
              <mc:Fallback>
                <p:oleObj name="Equation" r:id="rId15" imgW="672808" imgH="228501" progId="Equation.DSMT4">
                  <p:embed/>
                  <p:pic>
                    <p:nvPicPr>
                      <p:cNvPr id="43402" name="Object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0"/>
                        <a:ext cx="1371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3" name="Object 395"/>
          <p:cNvGraphicFramePr>
            <a:graphicFrameLocks noChangeAspect="1"/>
          </p:cNvGraphicFramePr>
          <p:nvPr/>
        </p:nvGraphicFramePr>
        <p:xfrm>
          <a:off x="1981200" y="2286001"/>
          <a:ext cx="297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11300" imgH="292100" progId="Equation.DSMT4">
                  <p:embed/>
                </p:oleObj>
              </mc:Choice>
              <mc:Fallback>
                <p:oleObj name="Equation" r:id="rId17" imgW="1511300" imgH="292100" progId="Equation.DSMT4">
                  <p:embed/>
                  <p:pic>
                    <p:nvPicPr>
                      <p:cNvPr id="43403" name="Object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1"/>
                        <a:ext cx="29718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4" name="Object 396"/>
          <p:cNvGraphicFramePr>
            <a:graphicFrameLocks noChangeAspect="1"/>
          </p:cNvGraphicFramePr>
          <p:nvPr/>
        </p:nvGraphicFramePr>
        <p:xfrm>
          <a:off x="1905000" y="2882901"/>
          <a:ext cx="990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307" imgH="241195" progId="Equation.DSMT4">
                  <p:embed/>
                </p:oleObj>
              </mc:Choice>
              <mc:Fallback>
                <p:oleObj name="Equation" r:id="rId19" imgW="444307" imgH="241195" progId="Equation.DSMT4">
                  <p:embed/>
                  <p:pic>
                    <p:nvPicPr>
                      <p:cNvPr id="43404" name="Object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82901"/>
                        <a:ext cx="9906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5" name="Object 397"/>
          <p:cNvGraphicFramePr>
            <a:graphicFrameLocks noChangeAspect="1"/>
          </p:cNvGraphicFramePr>
          <p:nvPr/>
        </p:nvGraphicFramePr>
        <p:xfrm>
          <a:off x="3276601" y="4343400"/>
          <a:ext cx="314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43405" name="Object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343400"/>
                        <a:ext cx="3143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6" name="Object 398"/>
          <p:cNvGraphicFramePr>
            <a:graphicFrameLocks noChangeAspect="1"/>
          </p:cNvGraphicFramePr>
          <p:nvPr/>
        </p:nvGraphicFramePr>
        <p:xfrm>
          <a:off x="2819400" y="48768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28600" imgH="190500" progId="Equation.DSMT4">
                  <p:embed/>
                </p:oleObj>
              </mc:Choice>
              <mc:Fallback>
                <p:oleObj name="Equation" r:id="rId23" imgW="228600" imgH="190500" progId="Equation.DSMT4">
                  <p:embed/>
                  <p:pic>
                    <p:nvPicPr>
                      <p:cNvPr id="43406" name="Object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533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07" name="Object 399"/>
          <p:cNvGraphicFramePr>
            <a:graphicFrameLocks noChangeAspect="1"/>
          </p:cNvGraphicFramePr>
          <p:nvPr/>
        </p:nvGraphicFramePr>
        <p:xfrm>
          <a:off x="3962400" y="5486400"/>
          <a:ext cx="838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529" imgH="203112" progId="Equation.DSMT4">
                  <p:embed/>
                </p:oleObj>
              </mc:Choice>
              <mc:Fallback>
                <p:oleObj name="Equation" r:id="rId25" imgW="393529" imgH="203112" progId="Equation.DSMT4">
                  <p:embed/>
                  <p:pic>
                    <p:nvPicPr>
                      <p:cNvPr id="43407" name="Object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6400"/>
                        <a:ext cx="838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" name="Freeform 385"/>
          <p:cNvSpPr>
            <a:spLocks/>
          </p:cNvSpPr>
          <p:nvPr/>
        </p:nvSpPr>
        <p:spPr bwMode="auto">
          <a:xfrm>
            <a:off x="6148389" y="2301875"/>
            <a:ext cx="1819275" cy="3335338"/>
          </a:xfrm>
          <a:custGeom>
            <a:avLst/>
            <a:gdLst>
              <a:gd name="T0" fmla="*/ 23223 w 470"/>
              <a:gd name="T1" fmla="*/ 3158525 h 415"/>
              <a:gd name="T2" fmla="*/ 54188 w 470"/>
              <a:gd name="T3" fmla="*/ 2941527 h 415"/>
              <a:gd name="T4" fmla="*/ 85152 w 470"/>
              <a:gd name="T5" fmla="*/ 2748640 h 415"/>
              <a:gd name="T6" fmla="*/ 116116 w 470"/>
              <a:gd name="T7" fmla="*/ 2563790 h 415"/>
              <a:gd name="T8" fmla="*/ 147081 w 470"/>
              <a:gd name="T9" fmla="*/ 2403051 h 415"/>
              <a:gd name="T10" fmla="*/ 178045 w 470"/>
              <a:gd name="T11" fmla="*/ 2258386 h 415"/>
              <a:gd name="T12" fmla="*/ 209010 w 470"/>
              <a:gd name="T13" fmla="*/ 2129794 h 415"/>
              <a:gd name="T14" fmla="*/ 239974 w 470"/>
              <a:gd name="T15" fmla="*/ 2017277 h 415"/>
              <a:gd name="T16" fmla="*/ 270938 w 470"/>
              <a:gd name="T17" fmla="*/ 1912796 h 415"/>
              <a:gd name="T18" fmla="*/ 301903 w 470"/>
              <a:gd name="T19" fmla="*/ 1832427 h 415"/>
              <a:gd name="T20" fmla="*/ 332867 w 470"/>
              <a:gd name="T21" fmla="*/ 1760094 h 415"/>
              <a:gd name="T22" fmla="*/ 363831 w 470"/>
              <a:gd name="T23" fmla="*/ 1695798 h 415"/>
              <a:gd name="T24" fmla="*/ 394796 w 470"/>
              <a:gd name="T25" fmla="*/ 1647577 h 415"/>
              <a:gd name="T26" fmla="*/ 425760 w 470"/>
              <a:gd name="T27" fmla="*/ 1615429 h 415"/>
              <a:gd name="T28" fmla="*/ 456725 w 470"/>
              <a:gd name="T29" fmla="*/ 1583281 h 415"/>
              <a:gd name="T30" fmla="*/ 487689 w 470"/>
              <a:gd name="T31" fmla="*/ 1567207 h 415"/>
              <a:gd name="T32" fmla="*/ 518653 w 470"/>
              <a:gd name="T33" fmla="*/ 1559170 h 415"/>
              <a:gd name="T34" fmla="*/ 549618 w 470"/>
              <a:gd name="T35" fmla="*/ 1559170 h 415"/>
              <a:gd name="T36" fmla="*/ 580582 w 470"/>
              <a:gd name="T37" fmla="*/ 1567207 h 415"/>
              <a:gd name="T38" fmla="*/ 611546 w 470"/>
              <a:gd name="T39" fmla="*/ 1583281 h 415"/>
              <a:gd name="T40" fmla="*/ 642511 w 470"/>
              <a:gd name="T41" fmla="*/ 1599355 h 415"/>
              <a:gd name="T42" fmla="*/ 673475 w 470"/>
              <a:gd name="T43" fmla="*/ 1631503 h 415"/>
              <a:gd name="T44" fmla="*/ 704440 w 470"/>
              <a:gd name="T45" fmla="*/ 1655614 h 415"/>
              <a:gd name="T46" fmla="*/ 735404 w 470"/>
              <a:gd name="T47" fmla="*/ 1695798 h 415"/>
              <a:gd name="T48" fmla="*/ 766368 w 470"/>
              <a:gd name="T49" fmla="*/ 1727946 h 415"/>
              <a:gd name="T50" fmla="*/ 797333 w 470"/>
              <a:gd name="T51" fmla="*/ 1768131 h 415"/>
              <a:gd name="T52" fmla="*/ 828297 w 470"/>
              <a:gd name="T53" fmla="*/ 1816353 h 415"/>
              <a:gd name="T54" fmla="*/ 859261 w 470"/>
              <a:gd name="T55" fmla="*/ 1856537 h 415"/>
              <a:gd name="T56" fmla="*/ 890226 w 470"/>
              <a:gd name="T57" fmla="*/ 1904759 h 415"/>
              <a:gd name="T58" fmla="*/ 921190 w 470"/>
              <a:gd name="T59" fmla="*/ 1944944 h 415"/>
              <a:gd name="T60" fmla="*/ 952155 w 470"/>
              <a:gd name="T61" fmla="*/ 1993166 h 415"/>
              <a:gd name="T62" fmla="*/ 983119 w 470"/>
              <a:gd name="T63" fmla="*/ 2033351 h 415"/>
              <a:gd name="T64" fmla="*/ 1014083 w 470"/>
              <a:gd name="T65" fmla="*/ 2073536 h 415"/>
              <a:gd name="T66" fmla="*/ 1045048 w 470"/>
              <a:gd name="T67" fmla="*/ 2105684 h 415"/>
              <a:gd name="T68" fmla="*/ 1076012 w 470"/>
              <a:gd name="T69" fmla="*/ 2137831 h 415"/>
              <a:gd name="T70" fmla="*/ 1106977 w 470"/>
              <a:gd name="T71" fmla="*/ 2169979 h 415"/>
              <a:gd name="T72" fmla="*/ 1137941 w 470"/>
              <a:gd name="T73" fmla="*/ 2194090 h 415"/>
              <a:gd name="T74" fmla="*/ 1168905 w 470"/>
              <a:gd name="T75" fmla="*/ 2210164 h 415"/>
              <a:gd name="T76" fmla="*/ 1199870 w 470"/>
              <a:gd name="T77" fmla="*/ 2218201 h 415"/>
              <a:gd name="T78" fmla="*/ 1230834 w 470"/>
              <a:gd name="T79" fmla="*/ 2226238 h 415"/>
              <a:gd name="T80" fmla="*/ 1261798 w 470"/>
              <a:gd name="T81" fmla="*/ 2218201 h 415"/>
              <a:gd name="T82" fmla="*/ 1292763 w 470"/>
              <a:gd name="T83" fmla="*/ 2210164 h 415"/>
              <a:gd name="T84" fmla="*/ 1323727 w 470"/>
              <a:gd name="T85" fmla="*/ 2186053 h 415"/>
              <a:gd name="T86" fmla="*/ 1354692 w 470"/>
              <a:gd name="T87" fmla="*/ 2153905 h 415"/>
              <a:gd name="T88" fmla="*/ 1385656 w 470"/>
              <a:gd name="T89" fmla="*/ 2113721 h 415"/>
              <a:gd name="T90" fmla="*/ 1416620 w 470"/>
              <a:gd name="T91" fmla="*/ 2057462 h 415"/>
              <a:gd name="T92" fmla="*/ 1447585 w 470"/>
              <a:gd name="T93" fmla="*/ 1993166 h 415"/>
              <a:gd name="T94" fmla="*/ 1478549 w 470"/>
              <a:gd name="T95" fmla="*/ 1912796 h 415"/>
              <a:gd name="T96" fmla="*/ 1509513 w 470"/>
              <a:gd name="T97" fmla="*/ 1816353 h 415"/>
              <a:gd name="T98" fmla="*/ 1540478 w 470"/>
              <a:gd name="T99" fmla="*/ 1711872 h 415"/>
              <a:gd name="T100" fmla="*/ 1571442 w 470"/>
              <a:gd name="T101" fmla="*/ 1591318 h 415"/>
              <a:gd name="T102" fmla="*/ 1602406 w 470"/>
              <a:gd name="T103" fmla="*/ 1454690 h 415"/>
              <a:gd name="T104" fmla="*/ 1633371 w 470"/>
              <a:gd name="T105" fmla="*/ 1301987 h 415"/>
              <a:gd name="T106" fmla="*/ 1664335 w 470"/>
              <a:gd name="T107" fmla="*/ 1125174 h 415"/>
              <a:gd name="T108" fmla="*/ 1695300 w 470"/>
              <a:gd name="T109" fmla="*/ 940324 h 415"/>
              <a:gd name="T110" fmla="*/ 1726264 w 470"/>
              <a:gd name="T111" fmla="*/ 731363 h 415"/>
              <a:gd name="T112" fmla="*/ 1757228 w 470"/>
              <a:gd name="T113" fmla="*/ 506328 h 415"/>
              <a:gd name="T114" fmla="*/ 1788193 w 470"/>
              <a:gd name="T115" fmla="*/ 265220 h 415"/>
              <a:gd name="T116" fmla="*/ 1819157 w 470"/>
              <a:gd name="T117" fmla="*/ 0 h 4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0"/>
              <a:gd name="T178" fmla="*/ 0 h 415"/>
              <a:gd name="T179" fmla="*/ 470 w 470"/>
              <a:gd name="T180" fmla="*/ 415 h 4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0" h="415">
                <a:moveTo>
                  <a:pt x="0" y="415"/>
                </a:moveTo>
                <a:lnTo>
                  <a:pt x="2" y="407"/>
                </a:lnTo>
                <a:lnTo>
                  <a:pt x="4" y="400"/>
                </a:lnTo>
                <a:lnTo>
                  <a:pt x="6" y="393"/>
                </a:lnTo>
                <a:lnTo>
                  <a:pt x="8" y="386"/>
                </a:lnTo>
                <a:lnTo>
                  <a:pt x="10" y="379"/>
                </a:lnTo>
                <a:lnTo>
                  <a:pt x="12" y="373"/>
                </a:lnTo>
                <a:lnTo>
                  <a:pt x="14" y="366"/>
                </a:lnTo>
                <a:lnTo>
                  <a:pt x="16" y="360"/>
                </a:lnTo>
                <a:lnTo>
                  <a:pt x="18" y="354"/>
                </a:lnTo>
                <a:lnTo>
                  <a:pt x="20" y="348"/>
                </a:lnTo>
                <a:lnTo>
                  <a:pt x="22" y="342"/>
                </a:lnTo>
                <a:lnTo>
                  <a:pt x="24" y="336"/>
                </a:lnTo>
                <a:lnTo>
                  <a:pt x="26" y="330"/>
                </a:lnTo>
                <a:lnTo>
                  <a:pt x="28" y="325"/>
                </a:lnTo>
                <a:lnTo>
                  <a:pt x="30" y="319"/>
                </a:lnTo>
                <a:lnTo>
                  <a:pt x="32" y="314"/>
                </a:lnTo>
                <a:lnTo>
                  <a:pt x="34" y="309"/>
                </a:lnTo>
                <a:lnTo>
                  <a:pt x="36" y="304"/>
                </a:lnTo>
                <a:lnTo>
                  <a:pt x="38" y="299"/>
                </a:lnTo>
                <a:lnTo>
                  <a:pt x="40" y="294"/>
                </a:lnTo>
                <a:lnTo>
                  <a:pt x="42" y="290"/>
                </a:lnTo>
                <a:lnTo>
                  <a:pt x="44" y="285"/>
                </a:lnTo>
                <a:lnTo>
                  <a:pt x="46" y="281"/>
                </a:lnTo>
                <a:lnTo>
                  <a:pt x="48" y="277"/>
                </a:lnTo>
                <a:lnTo>
                  <a:pt x="50" y="273"/>
                </a:lnTo>
                <a:lnTo>
                  <a:pt x="52" y="269"/>
                </a:lnTo>
                <a:lnTo>
                  <a:pt x="54" y="265"/>
                </a:lnTo>
                <a:lnTo>
                  <a:pt x="56" y="261"/>
                </a:lnTo>
                <a:lnTo>
                  <a:pt x="58" y="258"/>
                </a:lnTo>
                <a:lnTo>
                  <a:pt x="60" y="254"/>
                </a:lnTo>
                <a:lnTo>
                  <a:pt x="62" y="251"/>
                </a:lnTo>
                <a:lnTo>
                  <a:pt x="64" y="248"/>
                </a:lnTo>
                <a:lnTo>
                  <a:pt x="66" y="244"/>
                </a:lnTo>
                <a:lnTo>
                  <a:pt x="68" y="241"/>
                </a:lnTo>
                <a:lnTo>
                  <a:pt x="70" y="238"/>
                </a:lnTo>
                <a:lnTo>
                  <a:pt x="72" y="236"/>
                </a:lnTo>
                <a:lnTo>
                  <a:pt x="74" y="233"/>
                </a:lnTo>
                <a:lnTo>
                  <a:pt x="76" y="230"/>
                </a:lnTo>
                <a:lnTo>
                  <a:pt x="78" y="228"/>
                </a:lnTo>
                <a:lnTo>
                  <a:pt x="80" y="225"/>
                </a:lnTo>
                <a:lnTo>
                  <a:pt x="82" y="223"/>
                </a:lnTo>
                <a:lnTo>
                  <a:pt x="84" y="221"/>
                </a:lnTo>
                <a:lnTo>
                  <a:pt x="86" y="219"/>
                </a:lnTo>
                <a:lnTo>
                  <a:pt x="88" y="217"/>
                </a:lnTo>
                <a:lnTo>
                  <a:pt x="90" y="215"/>
                </a:lnTo>
                <a:lnTo>
                  <a:pt x="92" y="213"/>
                </a:lnTo>
                <a:lnTo>
                  <a:pt x="94" y="211"/>
                </a:lnTo>
                <a:lnTo>
                  <a:pt x="96" y="210"/>
                </a:lnTo>
                <a:lnTo>
                  <a:pt x="98" y="208"/>
                </a:lnTo>
                <a:lnTo>
                  <a:pt x="100" y="207"/>
                </a:lnTo>
                <a:lnTo>
                  <a:pt x="102" y="205"/>
                </a:lnTo>
                <a:lnTo>
                  <a:pt x="104" y="204"/>
                </a:lnTo>
                <a:lnTo>
                  <a:pt x="106" y="203"/>
                </a:lnTo>
                <a:lnTo>
                  <a:pt x="108" y="202"/>
                </a:lnTo>
                <a:lnTo>
                  <a:pt x="110" y="201"/>
                </a:lnTo>
                <a:lnTo>
                  <a:pt x="112" y="200"/>
                </a:lnTo>
                <a:lnTo>
                  <a:pt x="114" y="199"/>
                </a:lnTo>
                <a:lnTo>
                  <a:pt x="116" y="198"/>
                </a:lnTo>
                <a:lnTo>
                  <a:pt x="118" y="197"/>
                </a:lnTo>
                <a:lnTo>
                  <a:pt x="120" y="197"/>
                </a:lnTo>
                <a:lnTo>
                  <a:pt x="122" y="196"/>
                </a:lnTo>
                <a:lnTo>
                  <a:pt x="124" y="196"/>
                </a:lnTo>
                <a:lnTo>
                  <a:pt x="126" y="195"/>
                </a:lnTo>
                <a:lnTo>
                  <a:pt x="128" y="195"/>
                </a:lnTo>
                <a:lnTo>
                  <a:pt x="130" y="194"/>
                </a:lnTo>
                <a:lnTo>
                  <a:pt x="132" y="194"/>
                </a:lnTo>
                <a:lnTo>
                  <a:pt x="134" y="194"/>
                </a:lnTo>
                <a:lnTo>
                  <a:pt x="136" y="194"/>
                </a:lnTo>
                <a:lnTo>
                  <a:pt x="138" y="194"/>
                </a:lnTo>
                <a:lnTo>
                  <a:pt x="140" y="194"/>
                </a:lnTo>
                <a:lnTo>
                  <a:pt x="142" y="194"/>
                </a:lnTo>
                <a:lnTo>
                  <a:pt x="144" y="194"/>
                </a:lnTo>
                <a:lnTo>
                  <a:pt x="146" y="194"/>
                </a:lnTo>
                <a:lnTo>
                  <a:pt x="148" y="195"/>
                </a:lnTo>
                <a:lnTo>
                  <a:pt x="150" y="195"/>
                </a:lnTo>
                <a:lnTo>
                  <a:pt x="152" y="195"/>
                </a:lnTo>
                <a:lnTo>
                  <a:pt x="154" y="196"/>
                </a:lnTo>
                <a:lnTo>
                  <a:pt x="156" y="196"/>
                </a:lnTo>
                <a:lnTo>
                  <a:pt x="158" y="197"/>
                </a:lnTo>
                <a:lnTo>
                  <a:pt x="160" y="197"/>
                </a:lnTo>
                <a:lnTo>
                  <a:pt x="162" y="198"/>
                </a:lnTo>
                <a:lnTo>
                  <a:pt x="164" y="199"/>
                </a:lnTo>
                <a:lnTo>
                  <a:pt x="166" y="199"/>
                </a:lnTo>
                <a:lnTo>
                  <a:pt x="168" y="200"/>
                </a:lnTo>
                <a:lnTo>
                  <a:pt x="170" y="201"/>
                </a:lnTo>
                <a:lnTo>
                  <a:pt x="172" y="202"/>
                </a:lnTo>
                <a:lnTo>
                  <a:pt x="174" y="203"/>
                </a:lnTo>
                <a:lnTo>
                  <a:pt x="176" y="203"/>
                </a:lnTo>
                <a:lnTo>
                  <a:pt x="178" y="204"/>
                </a:lnTo>
                <a:lnTo>
                  <a:pt x="180" y="205"/>
                </a:lnTo>
                <a:lnTo>
                  <a:pt x="182" y="206"/>
                </a:lnTo>
                <a:lnTo>
                  <a:pt x="184" y="207"/>
                </a:lnTo>
                <a:lnTo>
                  <a:pt x="186" y="208"/>
                </a:lnTo>
                <a:lnTo>
                  <a:pt x="188" y="210"/>
                </a:lnTo>
                <a:lnTo>
                  <a:pt x="190" y="211"/>
                </a:lnTo>
                <a:lnTo>
                  <a:pt x="192" y="212"/>
                </a:lnTo>
                <a:lnTo>
                  <a:pt x="194" y="213"/>
                </a:lnTo>
                <a:lnTo>
                  <a:pt x="196" y="214"/>
                </a:lnTo>
                <a:lnTo>
                  <a:pt x="198" y="215"/>
                </a:lnTo>
                <a:lnTo>
                  <a:pt x="200" y="217"/>
                </a:lnTo>
                <a:lnTo>
                  <a:pt x="202" y="218"/>
                </a:lnTo>
                <a:lnTo>
                  <a:pt x="204" y="219"/>
                </a:lnTo>
                <a:lnTo>
                  <a:pt x="206" y="220"/>
                </a:lnTo>
                <a:lnTo>
                  <a:pt x="208" y="222"/>
                </a:lnTo>
                <a:lnTo>
                  <a:pt x="210" y="223"/>
                </a:lnTo>
                <a:lnTo>
                  <a:pt x="212" y="224"/>
                </a:lnTo>
                <a:lnTo>
                  <a:pt x="214" y="226"/>
                </a:lnTo>
                <a:lnTo>
                  <a:pt x="216" y="227"/>
                </a:lnTo>
                <a:lnTo>
                  <a:pt x="218" y="228"/>
                </a:lnTo>
                <a:lnTo>
                  <a:pt x="220" y="230"/>
                </a:lnTo>
                <a:lnTo>
                  <a:pt x="222" y="231"/>
                </a:lnTo>
                <a:lnTo>
                  <a:pt x="224" y="233"/>
                </a:lnTo>
                <a:lnTo>
                  <a:pt x="226" y="234"/>
                </a:lnTo>
                <a:lnTo>
                  <a:pt x="228" y="235"/>
                </a:lnTo>
                <a:lnTo>
                  <a:pt x="230" y="237"/>
                </a:lnTo>
                <a:lnTo>
                  <a:pt x="232" y="238"/>
                </a:lnTo>
                <a:lnTo>
                  <a:pt x="234" y="239"/>
                </a:lnTo>
                <a:lnTo>
                  <a:pt x="236" y="241"/>
                </a:lnTo>
                <a:lnTo>
                  <a:pt x="238" y="242"/>
                </a:lnTo>
                <a:lnTo>
                  <a:pt x="240" y="244"/>
                </a:lnTo>
                <a:lnTo>
                  <a:pt x="242" y="245"/>
                </a:lnTo>
                <a:lnTo>
                  <a:pt x="244" y="246"/>
                </a:lnTo>
                <a:lnTo>
                  <a:pt x="246" y="248"/>
                </a:lnTo>
                <a:lnTo>
                  <a:pt x="248" y="249"/>
                </a:lnTo>
                <a:lnTo>
                  <a:pt x="250" y="250"/>
                </a:lnTo>
                <a:lnTo>
                  <a:pt x="252" y="251"/>
                </a:lnTo>
                <a:lnTo>
                  <a:pt x="254" y="253"/>
                </a:lnTo>
                <a:lnTo>
                  <a:pt x="256" y="254"/>
                </a:lnTo>
                <a:lnTo>
                  <a:pt x="258" y="255"/>
                </a:lnTo>
                <a:lnTo>
                  <a:pt x="260" y="256"/>
                </a:lnTo>
                <a:lnTo>
                  <a:pt x="262" y="258"/>
                </a:lnTo>
                <a:lnTo>
                  <a:pt x="264" y="259"/>
                </a:lnTo>
                <a:lnTo>
                  <a:pt x="266" y="260"/>
                </a:lnTo>
                <a:lnTo>
                  <a:pt x="268" y="261"/>
                </a:lnTo>
                <a:lnTo>
                  <a:pt x="270" y="262"/>
                </a:lnTo>
                <a:lnTo>
                  <a:pt x="272" y="263"/>
                </a:lnTo>
                <a:lnTo>
                  <a:pt x="274" y="264"/>
                </a:lnTo>
                <a:lnTo>
                  <a:pt x="276" y="265"/>
                </a:lnTo>
                <a:lnTo>
                  <a:pt x="278" y="266"/>
                </a:lnTo>
                <a:lnTo>
                  <a:pt x="280" y="267"/>
                </a:lnTo>
                <a:lnTo>
                  <a:pt x="282" y="268"/>
                </a:lnTo>
                <a:lnTo>
                  <a:pt x="284" y="269"/>
                </a:lnTo>
                <a:lnTo>
                  <a:pt x="286" y="270"/>
                </a:lnTo>
                <a:lnTo>
                  <a:pt x="288" y="271"/>
                </a:lnTo>
                <a:lnTo>
                  <a:pt x="290" y="271"/>
                </a:lnTo>
                <a:lnTo>
                  <a:pt x="292" y="272"/>
                </a:lnTo>
                <a:lnTo>
                  <a:pt x="294" y="273"/>
                </a:lnTo>
                <a:lnTo>
                  <a:pt x="296" y="273"/>
                </a:lnTo>
                <a:lnTo>
                  <a:pt x="298" y="274"/>
                </a:lnTo>
                <a:lnTo>
                  <a:pt x="300" y="274"/>
                </a:lnTo>
                <a:lnTo>
                  <a:pt x="302" y="275"/>
                </a:lnTo>
                <a:lnTo>
                  <a:pt x="304" y="275"/>
                </a:lnTo>
                <a:lnTo>
                  <a:pt x="306" y="276"/>
                </a:lnTo>
                <a:lnTo>
                  <a:pt x="308" y="276"/>
                </a:lnTo>
                <a:lnTo>
                  <a:pt x="310" y="276"/>
                </a:lnTo>
                <a:lnTo>
                  <a:pt x="312" y="276"/>
                </a:lnTo>
                <a:lnTo>
                  <a:pt x="314" y="277"/>
                </a:lnTo>
                <a:lnTo>
                  <a:pt x="316" y="277"/>
                </a:lnTo>
                <a:lnTo>
                  <a:pt x="318" y="277"/>
                </a:lnTo>
                <a:lnTo>
                  <a:pt x="320" y="277"/>
                </a:lnTo>
                <a:lnTo>
                  <a:pt x="322" y="277"/>
                </a:lnTo>
                <a:lnTo>
                  <a:pt x="324" y="276"/>
                </a:lnTo>
                <a:lnTo>
                  <a:pt x="326" y="276"/>
                </a:lnTo>
                <a:lnTo>
                  <a:pt x="328" y="276"/>
                </a:lnTo>
                <a:lnTo>
                  <a:pt x="330" y="276"/>
                </a:lnTo>
                <a:lnTo>
                  <a:pt x="332" y="275"/>
                </a:lnTo>
                <a:lnTo>
                  <a:pt x="334" y="275"/>
                </a:lnTo>
                <a:lnTo>
                  <a:pt x="336" y="274"/>
                </a:lnTo>
                <a:lnTo>
                  <a:pt x="338" y="273"/>
                </a:lnTo>
                <a:lnTo>
                  <a:pt x="340" y="273"/>
                </a:lnTo>
                <a:lnTo>
                  <a:pt x="342" y="272"/>
                </a:lnTo>
                <a:lnTo>
                  <a:pt x="344" y="271"/>
                </a:lnTo>
                <a:lnTo>
                  <a:pt x="346" y="270"/>
                </a:lnTo>
                <a:lnTo>
                  <a:pt x="348" y="269"/>
                </a:lnTo>
                <a:lnTo>
                  <a:pt x="350" y="268"/>
                </a:lnTo>
                <a:lnTo>
                  <a:pt x="352" y="267"/>
                </a:lnTo>
                <a:lnTo>
                  <a:pt x="354" y="265"/>
                </a:lnTo>
                <a:lnTo>
                  <a:pt x="356" y="264"/>
                </a:lnTo>
                <a:lnTo>
                  <a:pt x="358" y="263"/>
                </a:lnTo>
                <a:lnTo>
                  <a:pt x="360" y="261"/>
                </a:lnTo>
                <a:lnTo>
                  <a:pt x="362" y="259"/>
                </a:lnTo>
                <a:lnTo>
                  <a:pt x="364" y="258"/>
                </a:lnTo>
                <a:lnTo>
                  <a:pt x="366" y="256"/>
                </a:lnTo>
                <a:lnTo>
                  <a:pt x="368" y="254"/>
                </a:lnTo>
                <a:lnTo>
                  <a:pt x="370" y="252"/>
                </a:lnTo>
                <a:lnTo>
                  <a:pt x="372" y="250"/>
                </a:lnTo>
                <a:lnTo>
                  <a:pt x="374" y="248"/>
                </a:lnTo>
                <a:lnTo>
                  <a:pt x="376" y="245"/>
                </a:lnTo>
                <a:lnTo>
                  <a:pt x="378" y="243"/>
                </a:lnTo>
                <a:lnTo>
                  <a:pt x="380" y="240"/>
                </a:lnTo>
                <a:lnTo>
                  <a:pt x="382" y="238"/>
                </a:lnTo>
                <a:lnTo>
                  <a:pt x="384" y="235"/>
                </a:lnTo>
                <a:lnTo>
                  <a:pt x="386" y="232"/>
                </a:lnTo>
                <a:lnTo>
                  <a:pt x="388" y="229"/>
                </a:lnTo>
                <a:lnTo>
                  <a:pt x="390" y="226"/>
                </a:lnTo>
                <a:lnTo>
                  <a:pt x="392" y="223"/>
                </a:lnTo>
                <a:lnTo>
                  <a:pt x="394" y="220"/>
                </a:lnTo>
                <a:lnTo>
                  <a:pt x="396" y="216"/>
                </a:lnTo>
                <a:lnTo>
                  <a:pt x="398" y="213"/>
                </a:lnTo>
                <a:lnTo>
                  <a:pt x="400" y="209"/>
                </a:lnTo>
                <a:lnTo>
                  <a:pt x="402" y="206"/>
                </a:lnTo>
                <a:lnTo>
                  <a:pt x="404" y="202"/>
                </a:lnTo>
                <a:lnTo>
                  <a:pt x="406" y="198"/>
                </a:lnTo>
                <a:lnTo>
                  <a:pt x="408" y="194"/>
                </a:lnTo>
                <a:lnTo>
                  <a:pt x="410" y="190"/>
                </a:lnTo>
                <a:lnTo>
                  <a:pt x="412" y="185"/>
                </a:lnTo>
                <a:lnTo>
                  <a:pt x="414" y="181"/>
                </a:lnTo>
                <a:lnTo>
                  <a:pt x="416" y="176"/>
                </a:lnTo>
                <a:lnTo>
                  <a:pt x="418" y="172"/>
                </a:lnTo>
                <a:lnTo>
                  <a:pt x="420" y="167"/>
                </a:lnTo>
                <a:lnTo>
                  <a:pt x="422" y="162"/>
                </a:lnTo>
                <a:lnTo>
                  <a:pt x="424" y="157"/>
                </a:lnTo>
                <a:lnTo>
                  <a:pt x="426" y="151"/>
                </a:lnTo>
                <a:lnTo>
                  <a:pt x="428" y="146"/>
                </a:lnTo>
                <a:lnTo>
                  <a:pt x="430" y="140"/>
                </a:lnTo>
                <a:lnTo>
                  <a:pt x="432" y="135"/>
                </a:lnTo>
                <a:lnTo>
                  <a:pt x="434" y="129"/>
                </a:lnTo>
                <a:lnTo>
                  <a:pt x="436" y="123"/>
                </a:lnTo>
                <a:lnTo>
                  <a:pt x="438" y="117"/>
                </a:lnTo>
                <a:lnTo>
                  <a:pt x="440" y="111"/>
                </a:lnTo>
                <a:lnTo>
                  <a:pt x="442" y="105"/>
                </a:lnTo>
                <a:lnTo>
                  <a:pt x="444" y="98"/>
                </a:lnTo>
                <a:lnTo>
                  <a:pt x="446" y="91"/>
                </a:lnTo>
                <a:lnTo>
                  <a:pt x="448" y="85"/>
                </a:lnTo>
                <a:lnTo>
                  <a:pt x="450" y="78"/>
                </a:lnTo>
                <a:lnTo>
                  <a:pt x="452" y="71"/>
                </a:lnTo>
                <a:lnTo>
                  <a:pt x="454" y="63"/>
                </a:lnTo>
                <a:lnTo>
                  <a:pt x="456" y="56"/>
                </a:lnTo>
                <a:lnTo>
                  <a:pt x="458" y="48"/>
                </a:lnTo>
                <a:lnTo>
                  <a:pt x="460" y="41"/>
                </a:lnTo>
                <a:lnTo>
                  <a:pt x="462" y="33"/>
                </a:lnTo>
                <a:lnTo>
                  <a:pt x="464" y="25"/>
                </a:lnTo>
                <a:lnTo>
                  <a:pt x="466" y="17"/>
                </a:lnTo>
                <a:lnTo>
                  <a:pt x="468" y="8"/>
                </a:lnTo>
                <a:lnTo>
                  <a:pt x="470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3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3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3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99" grpId="0" animBg="1"/>
      <p:bldP spid="43400" grpId="0" animBg="1"/>
      <p:bldP spid="43401" grpId="0" animBg="1"/>
      <p:bldP spid="2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21875"/>
          <a:stretch>
            <a:fillRect/>
          </a:stretch>
        </p:blipFill>
        <p:spPr>
          <a:xfrm>
            <a:off x="5118101" y="2498725"/>
            <a:ext cx="5381625" cy="3581400"/>
          </a:xfrm>
          <a:noFill/>
        </p:spPr>
      </p:pic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2576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Ex: Given the equation:</a:t>
            </a:r>
            <a:br>
              <a:rPr lang="en-CA" sz="2500" dirty="0"/>
            </a:br>
            <a:r>
              <a:rPr lang="en-CA" sz="2500" dirty="0"/>
              <a:t>Find the following: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31013"/>
              </p:ext>
            </p:extLst>
          </p:nvPr>
        </p:nvGraphicFramePr>
        <p:xfrm>
          <a:off x="5879976" y="476672"/>
          <a:ext cx="38338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92100" progId="Equation.DSMT4">
                  <p:embed/>
                </p:oleObj>
              </mc:Choice>
              <mc:Fallback>
                <p:oleObj name="Equation" r:id="rId4" imgW="2095500" imgH="29210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476672"/>
                        <a:ext cx="38338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1676401" y="4038600"/>
          <a:ext cx="18843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054100" progId="Equation.DSMT4">
                  <p:embed/>
                </p:oleObj>
              </mc:Choice>
              <mc:Fallback>
                <p:oleObj name="Equation" r:id="rId6" imgW="965200" imgH="1054100" progId="Equation.DSMT4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4038600"/>
                        <a:ext cx="1884363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1828800" y="1524000"/>
          <a:ext cx="3733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292100" progId="Equation.DSMT4">
                  <p:embed/>
                </p:oleObj>
              </mc:Choice>
              <mc:Fallback>
                <p:oleObj name="Equation" r:id="rId8" imgW="2095500" imgH="292100" progId="Equation.DSMT4">
                  <p:embed/>
                  <p:pic>
                    <p:nvPicPr>
                      <p:cNvPr id="5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3733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2667000" y="2128839"/>
          <a:ext cx="6540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431613" progId="Equation.DSMT4">
                  <p:embed/>
                </p:oleObj>
              </mc:Choice>
              <mc:Fallback>
                <p:oleObj name="Equation" r:id="rId10" imgW="406224" imgH="431613" progId="Equation.DSMT4">
                  <p:embed/>
                  <p:pic>
                    <p:nvPicPr>
                      <p:cNvPr id="501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28839"/>
                        <a:ext cx="6540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3505201" y="2133600"/>
          <a:ext cx="10588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1040948" progId="Equation.DSMT4">
                  <p:embed/>
                </p:oleObj>
              </mc:Choice>
              <mc:Fallback>
                <p:oleObj name="Equation" r:id="rId12" imgW="774364" imgH="1040948" progId="Equation.DSMT4">
                  <p:embed/>
                  <p:pic>
                    <p:nvPicPr>
                      <p:cNvPr id="50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2133600"/>
                        <a:ext cx="105886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4724400" y="2217738"/>
          <a:ext cx="8382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9" imgH="431613" progId="Equation.DSMT4">
                  <p:embed/>
                </p:oleObj>
              </mc:Choice>
              <mc:Fallback>
                <p:oleObj name="Equation" r:id="rId14" imgW="533169" imgH="431613" progId="Equation.DSMT4">
                  <p:embed/>
                  <p:pic>
                    <p:nvPicPr>
                      <p:cNvPr id="501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17738"/>
                        <a:ext cx="8382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2895600" y="3968750"/>
          <a:ext cx="1219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254000" progId="Equation.DSMT4">
                  <p:embed/>
                </p:oleObj>
              </mc:Choice>
              <mc:Fallback>
                <p:oleObj name="Equation" r:id="rId16" imgW="685800" imgH="254000" progId="Equation.DSMT4">
                  <p:embed/>
                  <p:pic>
                    <p:nvPicPr>
                      <p:cNvPr id="501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68750"/>
                        <a:ext cx="12192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8877300" y="4832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7581900" y="4832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5476875" y="4860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0196" name="Object 20"/>
          <p:cNvGraphicFramePr>
            <a:graphicFrameLocks noChangeAspect="1"/>
          </p:cNvGraphicFramePr>
          <p:nvPr/>
        </p:nvGraphicFramePr>
        <p:xfrm>
          <a:off x="1905000" y="2120901"/>
          <a:ext cx="3352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47900" imgH="317500" progId="Equation.DSMT4">
                  <p:embed/>
                </p:oleObj>
              </mc:Choice>
              <mc:Fallback>
                <p:oleObj name="Equation" r:id="rId18" imgW="2247900" imgH="317500" progId="Equation.DSMT4">
                  <p:embed/>
                  <p:pic>
                    <p:nvPicPr>
                      <p:cNvPr id="501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20901"/>
                        <a:ext cx="33528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1905000" y="2667000"/>
          <a:ext cx="19812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95400" imgH="292100" progId="Equation.DSMT4">
                  <p:embed/>
                </p:oleObj>
              </mc:Choice>
              <mc:Fallback>
                <p:oleObj name="Equation" r:id="rId20" imgW="1295400" imgH="292100" progId="Equation.DSMT4">
                  <p:embed/>
                  <p:pic>
                    <p:nvPicPr>
                      <p:cNvPr id="501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19812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1968500" y="3187701"/>
          <a:ext cx="927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863" imgH="241195" progId="Equation.DSMT4">
                  <p:embed/>
                </p:oleObj>
              </mc:Choice>
              <mc:Fallback>
                <p:oleObj name="Equation" r:id="rId22" imgW="545863" imgH="241195" progId="Equation.DSMT4">
                  <p:embed/>
                  <p:pic>
                    <p:nvPicPr>
                      <p:cNvPr id="501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3187701"/>
                        <a:ext cx="927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2946400" y="4572001"/>
          <a:ext cx="787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558" imgH="291973" progId="Equation.DSMT4">
                  <p:embed/>
                </p:oleObj>
              </mc:Choice>
              <mc:Fallback>
                <p:oleObj name="Equation" r:id="rId24" imgW="558558" imgH="291973" progId="Equation.DSMT4">
                  <p:embed/>
                  <p:pic>
                    <p:nvPicPr>
                      <p:cNvPr id="501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572001"/>
                        <a:ext cx="7874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8039100" y="5594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0201" name="Object 25"/>
          <p:cNvGraphicFramePr>
            <a:graphicFrameLocks noChangeAspect="1"/>
          </p:cNvGraphicFramePr>
          <p:nvPr/>
        </p:nvGraphicFramePr>
        <p:xfrm>
          <a:off x="1981200" y="2133601"/>
          <a:ext cx="2133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06500" imgH="203200" progId="Equation.DSMT4">
                  <p:embed/>
                </p:oleObj>
              </mc:Choice>
              <mc:Fallback>
                <p:oleObj name="Equation" r:id="rId26" imgW="1206500" imgH="203200" progId="Equation.DSMT4">
                  <p:embed/>
                  <p:pic>
                    <p:nvPicPr>
                      <p:cNvPr id="502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1"/>
                        <a:ext cx="2133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2" name="Object 26"/>
          <p:cNvGraphicFramePr>
            <a:graphicFrameLocks noChangeAspect="1"/>
          </p:cNvGraphicFramePr>
          <p:nvPr/>
        </p:nvGraphicFramePr>
        <p:xfrm>
          <a:off x="2057400" y="2819400"/>
          <a:ext cx="9398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07780" imgH="203112" progId="Equation.DSMT4">
                  <p:embed/>
                </p:oleObj>
              </mc:Choice>
              <mc:Fallback>
                <p:oleObj name="Equation" r:id="rId28" imgW="507780" imgH="203112" progId="Equation.DSMT4">
                  <p:embed/>
                  <p:pic>
                    <p:nvPicPr>
                      <p:cNvPr id="5020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9398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2636838" y="5029200"/>
          <a:ext cx="3349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39" imgH="190417" progId="Equation.DSMT4">
                  <p:embed/>
                </p:oleObj>
              </mc:Choice>
              <mc:Fallback>
                <p:oleObj name="Equation" r:id="rId30" imgW="139639" imgH="190417" progId="Equation.DSMT4">
                  <p:embed/>
                  <p:pic>
                    <p:nvPicPr>
                      <p:cNvPr id="502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029200"/>
                        <a:ext cx="3349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4" name="Object 28"/>
          <p:cNvGraphicFramePr>
            <a:graphicFrameLocks noChangeAspect="1"/>
          </p:cNvGraphicFramePr>
          <p:nvPr/>
        </p:nvGraphicFramePr>
        <p:xfrm>
          <a:off x="3581400" y="5638801"/>
          <a:ext cx="1066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47700" imgH="292100" progId="Equation.DSMT4">
                  <p:embed/>
                </p:oleObj>
              </mc:Choice>
              <mc:Fallback>
                <p:oleObj name="Equation" r:id="rId32" imgW="647700" imgH="292100" progId="Equation.DSMT4">
                  <p:embed/>
                  <p:pic>
                    <p:nvPicPr>
                      <p:cNvPr id="502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1"/>
                        <a:ext cx="10668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303839" y="2489200"/>
            <a:ext cx="4059237" cy="3606800"/>
            <a:chOff x="3779838" y="2489200"/>
            <a:chExt cx="4059238" cy="3606801"/>
          </a:xfrm>
        </p:grpSpPr>
        <p:sp>
          <p:nvSpPr>
            <p:cNvPr id="5144" name="Freeform 111"/>
            <p:cNvSpPr>
              <a:spLocks/>
            </p:cNvSpPr>
            <p:nvPr/>
          </p:nvSpPr>
          <p:spPr bwMode="auto">
            <a:xfrm>
              <a:off x="3779838" y="5487988"/>
              <a:ext cx="92075" cy="608013"/>
            </a:xfrm>
            <a:custGeom>
              <a:avLst/>
              <a:gdLst>
                <a:gd name="T0" fmla="*/ 11 w 11"/>
                <a:gd name="T1" fmla="*/ 0 h 73"/>
                <a:gd name="T2" fmla="*/ 9 w 11"/>
                <a:gd name="T3" fmla="*/ 13 h 73"/>
                <a:gd name="T4" fmla="*/ 7 w 11"/>
                <a:gd name="T5" fmla="*/ 26 h 73"/>
                <a:gd name="T6" fmla="*/ 5 w 11"/>
                <a:gd name="T7" fmla="*/ 39 h 73"/>
                <a:gd name="T8" fmla="*/ 3 w 11"/>
                <a:gd name="T9" fmla="*/ 53 h 73"/>
                <a:gd name="T10" fmla="*/ 2 w 11"/>
                <a:gd name="T11" fmla="*/ 60 h 73"/>
                <a:gd name="T12" fmla="*/ 1 w 11"/>
                <a:gd name="T13" fmla="*/ 67 h 73"/>
                <a:gd name="T14" fmla="*/ 0 w 11"/>
                <a:gd name="T15" fmla="*/ 73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3"/>
                <a:gd name="T26" fmla="*/ 11 w 11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3">
                  <a:moveTo>
                    <a:pt x="11" y="0"/>
                  </a:moveTo>
                  <a:lnTo>
                    <a:pt x="9" y="13"/>
                  </a:lnTo>
                  <a:lnTo>
                    <a:pt x="7" y="26"/>
                  </a:lnTo>
                  <a:lnTo>
                    <a:pt x="5" y="39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1" y="67"/>
                  </a:lnTo>
                  <a:lnTo>
                    <a:pt x="0" y="73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5" name="Freeform 112"/>
            <p:cNvSpPr>
              <a:spLocks/>
            </p:cNvSpPr>
            <p:nvPr/>
          </p:nvSpPr>
          <p:spPr bwMode="auto">
            <a:xfrm>
              <a:off x="3871913" y="2489200"/>
              <a:ext cx="3967163" cy="3275013"/>
            </a:xfrm>
            <a:custGeom>
              <a:avLst/>
              <a:gdLst>
                <a:gd name="T0" fmla="*/ 6 w 476"/>
                <a:gd name="T1" fmla="*/ 323 h 393"/>
                <a:gd name="T2" fmla="*/ 14 w 476"/>
                <a:gd name="T3" fmla="*/ 277 h 393"/>
                <a:gd name="T4" fmla="*/ 22 w 476"/>
                <a:gd name="T5" fmla="*/ 237 h 393"/>
                <a:gd name="T6" fmla="*/ 30 w 476"/>
                <a:gd name="T7" fmla="*/ 200 h 393"/>
                <a:gd name="T8" fmla="*/ 38 w 476"/>
                <a:gd name="T9" fmla="*/ 168 h 393"/>
                <a:gd name="T10" fmla="*/ 46 w 476"/>
                <a:gd name="T11" fmla="*/ 139 h 393"/>
                <a:gd name="T12" fmla="*/ 54 w 476"/>
                <a:gd name="T13" fmla="*/ 115 h 393"/>
                <a:gd name="T14" fmla="*/ 62 w 476"/>
                <a:gd name="T15" fmla="*/ 94 h 393"/>
                <a:gd name="T16" fmla="*/ 70 w 476"/>
                <a:gd name="T17" fmla="*/ 76 h 393"/>
                <a:gd name="T18" fmla="*/ 78 w 476"/>
                <a:gd name="T19" fmla="*/ 62 h 393"/>
                <a:gd name="T20" fmla="*/ 86 w 476"/>
                <a:gd name="T21" fmla="*/ 51 h 393"/>
                <a:gd name="T22" fmla="*/ 94 w 476"/>
                <a:gd name="T23" fmla="*/ 43 h 393"/>
                <a:gd name="T24" fmla="*/ 102 w 476"/>
                <a:gd name="T25" fmla="*/ 38 h 393"/>
                <a:gd name="T26" fmla="*/ 110 w 476"/>
                <a:gd name="T27" fmla="*/ 35 h 393"/>
                <a:gd name="T28" fmla="*/ 118 w 476"/>
                <a:gd name="T29" fmla="*/ 35 h 393"/>
                <a:gd name="T30" fmla="*/ 126 w 476"/>
                <a:gd name="T31" fmla="*/ 38 h 393"/>
                <a:gd name="T32" fmla="*/ 134 w 476"/>
                <a:gd name="T33" fmla="*/ 42 h 393"/>
                <a:gd name="T34" fmla="*/ 142 w 476"/>
                <a:gd name="T35" fmla="*/ 49 h 393"/>
                <a:gd name="T36" fmla="*/ 150 w 476"/>
                <a:gd name="T37" fmla="*/ 57 h 393"/>
                <a:gd name="T38" fmla="*/ 158 w 476"/>
                <a:gd name="T39" fmla="*/ 67 h 393"/>
                <a:gd name="T40" fmla="*/ 166 w 476"/>
                <a:gd name="T41" fmla="*/ 79 h 393"/>
                <a:gd name="T42" fmla="*/ 174 w 476"/>
                <a:gd name="T43" fmla="*/ 92 h 393"/>
                <a:gd name="T44" fmla="*/ 182 w 476"/>
                <a:gd name="T45" fmla="*/ 106 h 393"/>
                <a:gd name="T46" fmla="*/ 190 w 476"/>
                <a:gd name="T47" fmla="*/ 121 h 393"/>
                <a:gd name="T48" fmla="*/ 198 w 476"/>
                <a:gd name="T49" fmla="*/ 137 h 393"/>
                <a:gd name="T50" fmla="*/ 206 w 476"/>
                <a:gd name="T51" fmla="*/ 154 h 393"/>
                <a:gd name="T52" fmla="*/ 214 w 476"/>
                <a:gd name="T53" fmla="*/ 171 h 393"/>
                <a:gd name="T54" fmla="*/ 222 w 476"/>
                <a:gd name="T55" fmla="*/ 189 h 393"/>
                <a:gd name="T56" fmla="*/ 230 w 476"/>
                <a:gd name="T57" fmla="*/ 207 h 393"/>
                <a:gd name="T58" fmla="*/ 238 w 476"/>
                <a:gd name="T59" fmla="*/ 225 h 393"/>
                <a:gd name="T60" fmla="*/ 246 w 476"/>
                <a:gd name="T61" fmla="*/ 243 h 393"/>
                <a:gd name="T62" fmla="*/ 254 w 476"/>
                <a:gd name="T63" fmla="*/ 261 h 393"/>
                <a:gd name="T64" fmla="*/ 262 w 476"/>
                <a:gd name="T65" fmla="*/ 278 h 393"/>
                <a:gd name="T66" fmla="*/ 270 w 476"/>
                <a:gd name="T67" fmla="*/ 294 h 393"/>
                <a:gd name="T68" fmla="*/ 278 w 476"/>
                <a:gd name="T69" fmla="*/ 310 h 393"/>
                <a:gd name="T70" fmla="*/ 286 w 476"/>
                <a:gd name="T71" fmla="*/ 325 h 393"/>
                <a:gd name="T72" fmla="*/ 294 w 476"/>
                <a:gd name="T73" fmla="*/ 339 h 393"/>
                <a:gd name="T74" fmla="*/ 302 w 476"/>
                <a:gd name="T75" fmla="*/ 352 h 393"/>
                <a:gd name="T76" fmla="*/ 310 w 476"/>
                <a:gd name="T77" fmla="*/ 363 h 393"/>
                <a:gd name="T78" fmla="*/ 318 w 476"/>
                <a:gd name="T79" fmla="*/ 373 h 393"/>
                <a:gd name="T80" fmla="*/ 326 w 476"/>
                <a:gd name="T81" fmla="*/ 381 h 393"/>
                <a:gd name="T82" fmla="*/ 334 w 476"/>
                <a:gd name="T83" fmla="*/ 387 h 393"/>
                <a:gd name="T84" fmla="*/ 342 w 476"/>
                <a:gd name="T85" fmla="*/ 391 h 393"/>
                <a:gd name="T86" fmla="*/ 350 w 476"/>
                <a:gd name="T87" fmla="*/ 392 h 393"/>
                <a:gd name="T88" fmla="*/ 358 w 476"/>
                <a:gd name="T89" fmla="*/ 392 h 393"/>
                <a:gd name="T90" fmla="*/ 366 w 476"/>
                <a:gd name="T91" fmla="*/ 389 h 393"/>
                <a:gd name="T92" fmla="*/ 374 w 476"/>
                <a:gd name="T93" fmla="*/ 383 h 393"/>
                <a:gd name="T94" fmla="*/ 382 w 476"/>
                <a:gd name="T95" fmla="*/ 374 h 393"/>
                <a:gd name="T96" fmla="*/ 390 w 476"/>
                <a:gd name="T97" fmla="*/ 362 h 393"/>
                <a:gd name="T98" fmla="*/ 398 w 476"/>
                <a:gd name="T99" fmla="*/ 347 h 393"/>
                <a:gd name="T100" fmla="*/ 406 w 476"/>
                <a:gd name="T101" fmla="*/ 329 h 393"/>
                <a:gd name="T102" fmla="*/ 414 w 476"/>
                <a:gd name="T103" fmla="*/ 307 h 393"/>
                <a:gd name="T104" fmla="*/ 422 w 476"/>
                <a:gd name="T105" fmla="*/ 282 h 393"/>
                <a:gd name="T106" fmla="*/ 430 w 476"/>
                <a:gd name="T107" fmla="*/ 252 h 393"/>
                <a:gd name="T108" fmla="*/ 438 w 476"/>
                <a:gd name="T109" fmla="*/ 219 h 393"/>
                <a:gd name="T110" fmla="*/ 446 w 476"/>
                <a:gd name="T111" fmla="*/ 181 h 393"/>
                <a:gd name="T112" fmla="*/ 454 w 476"/>
                <a:gd name="T113" fmla="*/ 139 h 393"/>
                <a:gd name="T114" fmla="*/ 462 w 476"/>
                <a:gd name="T115" fmla="*/ 93 h 393"/>
                <a:gd name="T116" fmla="*/ 470 w 476"/>
                <a:gd name="T117" fmla="*/ 42 h 393"/>
                <a:gd name="T118" fmla="*/ 476 w 476"/>
                <a:gd name="T119" fmla="*/ 0 h 3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6"/>
                <a:gd name="T181" fmla="*/ 0 h 393"/>
                <a:gd name="T182" fmla="*/ 476 w 476"/>
                <a:gd name="T183" fmla="*/ 393 h 3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6" h="393">
                  <a:moveTo>
                    <a:pt x="0" y="360"/>
                  </a:moveTo>
                  <a:lnTo>
                    <a:pt x="2" y="347"/>
                  </a:lnTo>
                  <a:lnTo>
                    <a:pt x="4" y="335"/>
                  </a:lnTo>
                  <a:lnTo>
                    <a:pt x="6" y="323"/>
                  </a:lnTo>
                  <a:lnTo>
                    <a:pt x="8" y="311"/>
                  </a:lnTo>
                  <a:lnTo>
                    <a:pt x="10" y="300"/>
                  </a:lnTo>
                  <a:lnTo>
                    <a:pt x="12" y="288"/>
                  </a:lnTo>
                  <a:lnTo>
                    <a:pt x="14" y="277"/>
                  </a:lnTo>
                  <a:lnTo>
                    <a:pt x="16" y="267"/>
                  </a:lnTo>
                  <a:lnTo>
                    <a:pt x="18" y="256"/>
                  </a:lnTo>
                  <a:lnTo>
                    <a:pt x="20" y="246"/>
                  </a:lnTo>
                  <a:lnTo>
                    <a:pt x="22" y="237"/>
                  </a:lnTo>
                  <a:lnTo>
                    <a:pt x="24" y="227"/>
                  </a:lnTo>
                  <a:lnTo>
                    <a:pt x="26" y="218"/>
                  </a:lnTo>
                  <a:lnTo>
                    <a:pt x="28" y="209"/>
                  </a:lnTo>
                  <a:lnTo>
                    <a:pt x="30" y="200"/>
                  </a:lnTo>
                  <a:lnTo>
                    <a:pt x="32" y="192"/>
                  </a:lnTo>
                  <a:lnTo>
                    <a:pt x="34" y="183"/>
                  </a:lnTo>
                  <a:lnTo>
                    <a:pt x="36" y="175"/>
                  </a:lnTo>
                  <a:lnTo>
                    <a:pt x="38" y="168"/>
                  </a:lnTo>
                  <a:lnTo>
                    <a:pt x="40" y="160"/>
                  </a:lnTo>
                  <a:lnTo>
                    <a:pt x="42" y="153"/>
                  </a:lnTo>
                  <a:lnTo>
                    <a:pt x="44" y="146"/>
                  </a:lnTo>
                  <a:lnTo>
                    <a:pt x="46" y="139"/>
                  </a:lnTo>
                  <a:lnTo>
                    <a:pt x="48" y="133"/>
                  </a:lnTo>
                  <a:lnTo>
                    <a:pt x="50" y="127"/>
                  </a:lnTo>
                  <a:lnTo>
                    <a:pt x="52" y="121"/>
                  </a:lnTo>
                  <a:lnTo>
                    <a:pt x="54" y="115"/>
                  </a:lnTo>
                  <a:lnTo>
                    <a:pt x="56" y="109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4"/>
                  </a:lnTo>
                  <a:lnTo>
                    <a:pt x="64" y="89"/>
                  </a:lnTo>
                  <a:lnTo>
                    <a:pt x="66" y="85"/>
                  </a:lnTo>
                  <a:lnTo>
                    <a:pt x="68" y="80"/>
                  </a:lnTo>
                  <a:lnTo>
                    <a:pt x="70" y="76"/>
                  </a:lnTo>
                  <a:lnTo>
                    <a:pt x="72" y="72"/>
                  </a:lnTo>
                  <a:lnTo>
                    <a:pt x="74" y="69"/>
                  </a:lnTo>
                  <a:lnTo>
                    <a:pt x="76" y="65"/>
                  </a:lnTo>
                  <a:lnTo>
                    <a:pt x="78" y="62"/>
                  </a:lnTo>
                  <a:lnTo>
                    <a:pt x="80" y="59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6" y="51"/>
                  </a:lnTo>
                  <a:lnTo>
                    <a:pt x="88" y="49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4" y="43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100" y="39"/>
                  </a:lnTo>
                  <a:lnTo>
                    <a:pt x="102" y="38"/>
                  </a:lnTo>
                  <a:lnTo>
                    <a:pt x="104" y="37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6" y="35"/>
                  </a:lnTo>
                  <a:lnTo>
                    <a:pt x="118" y="35"/>
                  </a:lnTo>
                  <a:lnTo>
                    <a:pt x="120" y="36"/>
                  </a:lnTo>
                  <a:lnTo>
                    <a:pt x="122" y="36"/>
                  </a:lnTo>
                  <a:lnTo>
                    <a:pt x="124" y="37"/>
                  </a:lnTo>
                  <a:lnTo>
                    <a:pt x="126" y="38"/>
                  </a:lnTo>
                  <a:lnTo>
                    <a:pt x="128" y="39"/>
                  </a:lnTo>
                  <a:lnTo>
                    <a:pt x="130" y="40"/>
                  </a:lnTo>
                  <a:lnTo>
                    <a:pt x="132" y="41"/>
                  </a:lnTo>
                  <a:lnTo>
                    <a:pt x="134" y="42"/>
                  </a:lnTo>
                  <a:lnTo>
                    <a:pt x="136" y="44"/>
                  </a:lnTo>
                  <a:lnTo>
                    <a:pt x="138" y="45"/>
                  </a:lnTo>
                  <a:lnTo>
                    <a:pt x="140" y="47"/>
                  </a:lnTo>
                  <a:lnTo>
                    <a:pt x="142" y="49"/>
                  </a:lnTo>
                  <a:lnTo>
                    <a:pt x="144" y="51"/>
                  </a:lnTo>
                  <a:lnTo>
                    <a:pt x="146" y="53"/>
                  </a:lnTo>
                  <a:lnTo>
                    <a:pt x="148" y="55"/>
                  </a:lnTo>
                  <a:lnTo>
                    <a:pt x="150" y="57"/>
                  </a:lnTo>
                  <a:lnTo>
                    <a:pt x="152" y="60"/>
                  </a:lnTo>
                  <a:lnTo>
                    <a:pt x="154" y="62"/>
                  </a:lnTo>
                  <a:lnTo>
                    <a:pt x="156" y="65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2" y="73"/>
                  </a:lnTo>
                  <a:lnTo>
                    <a:pt x="164" y="76"/>
                  </a:lnTo>
                  <a:lnTo>
                    <a:pt x="166" y="79"/>
                  </a:lnTo>
                  <a:lnTo>
                    <a:pt x="168" y="82"/>
                  </a:lnTo>
                  <a:lnTo>
                    <a:pt x="170" y="85"/>
                  </a:lnTo>
                  <a:lnTo>
                    <a:pt x="172" y="88"/>
                  </a:lnTo>
                  <a:lnTo>
                    <a:pt x="174" y="92"/>
                  </a:lnTo>
                  <a:lnTo>
                    <a:pt x="176" y="95"/>
                  </a:lnTo>
                  <a:lnTo>
                    <a:pt x="178" y="99"/>
                  </a:lnTo>
                  <a:lnTo>
                    <a:pt x="180" y="102"/>
                  </a:lnTo>
                  <a:lnTo>
                    <a:pt x="182" y="106"/>
                  </a:lnTo>
                  <a:lnTo>
                    <a:pt x="184" y="110"/>
                  </a:lnTo>
                  <a:lnTo>
                    <a:pt x="186" y="113"/>
                  </a:lnTo>
                  <a:lnTo>
                    <a:pt x="188" y="117"/>
                  </a:lnTo>
                  <a:lnTo>
                    <a:pt x="190" y="121"/>
                  </a:lnTo>
                  <a:lnTo>
                    <a:pt x="192" y="125"/>
                  </a:lnTo>
                  <a:lnTo>
                    <a:pt x="194" y="129"/>
                  </a:lnTo>
                  <a:lnTo>
                    <a:pt x="196" y="133"/>
                  </a:lnTo>
                  <a:lnTo>
                    <a:pt x="198" y="137"/>
                  </a:lnTo>
                  <a:lnTo>
                    <a:pt x="200" y="141"/>
                  </a:lnTo>
                  <a:lnTo>
                    <a:pt x="202" y="146"/>
                  </a:lnTo>
                  <a:lnTo>
                    <a:pt x="204" y="150"/>
                  </a:lnTo>
                  <a:lnTo>
                    <a:pt x="206" y="154"/>
                  </a:lnTo>
                  <a:lnTo>
                    <a:pt x="208" y="158"/>
                  </a:lnTo>
                  <a:lnTo>
                    <a:pt x="210" y="163"/>
                  </a:lnTo>
                  <a:lnTo>
                    <a:pt x="212" y="167"/>
                  </a:lnTo>
                  <a:lnTo>
                    <a:pt x="214" y="171"/>
                  </a:lnTo>
                  <a:lnTo>
                    <a:pt x="216" y="176"/>
                  </a:lnTo>
                  <a:lnTo>
                    <a:pt x="218" y="180"/>
                  </a:lnTo>
                  <a:lnTo>
                    <a:pt x="220" y="185"/>
                  </a:lnTo>
                  <a:lnTo>
                    <a:pt x="222" y="189"/>
                  </a:lnTo>
                  <a:lnTo>
                    <a:pt x="224" y="194"/>
                  </a:lnTo>
                  <a:lnTo>
                    <a:pt x="226" y="198"/>
                  </a:lnTo>
                  <a:lnTo>
                    <a:pt x="228" y="203"/>
                  </a:lnTo>
                  <a:lnTo>
                    <a:pt x="230" y="207"/>
                  </a:lnTo>
                  <a:lnTo>
                    <a:pt x="232" y="212"/>
                  </a:lnTo>
                  <a:lnTo>
                    <a:pt x="234" y="216"/>
                  </a:lnTo>
                  <a:lnTo>
                    <a:pt x="236" y="221"/>
                  </a:lnTo>
                  <a:lnTo>
                    <a:pt x="238" y="225"/>
                  </a:lnTo>
                  <a:lnTo>
                    <a:pt x="240" y="230"/>
                  </a:lnTo>
                  <a:lnTo>
                    <a:pt x="242" y="234"/>
                  </a:lnTo>
                  <a:lnTo>
                    <a:pt x="244" y="239"/>
                  </a:lnTo>
                  <a:lnTo>
                    <a:pt x="246" y="243"/>
                  </a:lnTo>
                  <a:lnTo>
                    <a:pt x="248" y="247"/>
                  </a:lnTo>
                  <a:lnTo>
                    <a:pt x="250" y="252"/>
                  </a:lnTo>
                  <a:lnTo>
                    <a:pt x="252" y="256"/>
                  </a:lnTo>
                  <a:lnTo>
                    <a:pt x="254" y="261"/>
                  </a:lnTo>
                  <a:lnTo>
                    <a:pt x="256" y="265"/>
                  </a:lnTo>
                  <a:lnTo>
                    <a:pt x="258" y="269"/>
                  </a:lnTo>
                  <a:lnTo>
                    <a:pt x="260" y="274"/>
                  </a:lnTo>
                  <a:lnTo>
                    <a:pt x="262" y="278"/>
                  </a:lnTo>
                  <a:lnTo>
                    <a:pt x="264" y="282"/>
                  </a:lnTo>
                  <a:lnTo>
                    <a:pt x="266" y="286"/>
                  </a:lnTo>
                  <a:lnTo>
                    <a:pt x="268" y="290"/>
                  </a:lnTo>
                  <a:lnTo>
                    <a:pt x="270" y="294"/>
                  </a:lnTo>
                  <a:lnTo>
                    <a:pt x="272" y="299"/>
                  </a:lnTo>
                  <a:lnTo>
                    <a:pt x="274" y="303"/>
                  </a:lnTo>
                  <a:lnTo>
                    <a:pt x="276" y="306"/>
                  </a:lnTo>
                  <a:lnTo>
                    <a:pt x="278" y="310"/>
                  </a:lnTo>
                  <a:lnTo>
                    <a:pt x="280" y="314"/>
                  </a:lnTo>
                  <a:lnTo>
                    <a:pt x="282" y="318"/>
                  </a:lnTo>
                  <a:lnTo>
                    <a:pt x="284" y="322"/>
                  </a:lnTo>
                  <a:lnTo>
                    <a:pt x="286" y="325"/>
                  </a:lnTo>
                  <a:lnTo>
                    <a:pt x="288" y="329"/>
                  </a:lnTo>
                  <a:lnTo>
                    <a:pt x="290" y="332"/>
                  </a:lnTo>
                  <a:lnTo>
                    <a:pt x="292" y="336"/>
                  </a:lnTo>
                  <a:lnTo>
                    <a:pt x="294" y="339"/>
                  </a:lnTo>
                  <a:lnTo>
                    <a:pt x="296" y="342"/>
                  </a:lnTo>
                  <a:lnTo>
                    <a:pt x="298" y="346"/>
                  </a:lnTo>
                  <a:lnTo>
                    <a:pt x="300" y="349"/>
                  </a:lnTo>
                  <a:lnTo>
                    <a:pt x="302" y="352"/>
                  </a:lnTo>
                  <a:lnTo>
                    <a:pt x="304" y="355"/>
                  </a:lnTo>
                  <a:lnTo>
                    <a:pt x="306" y="358"/>
                  </a:lnTo>
                  <a:lnTo>
                    <a:pt x="308" y="360"/>
                  </a:lnTo>
                  <a:lnTo>
                    <a:pt x="310" y="363"/>
                  </a:lnTo>
                  <a:lnTo>
                    <a:pt x="312" y="366"/>
                  </a:lnTo>
                  <a:lnTo>
                    <a:pt x="314" y="368"/>
                  </a:lnTo>
                  <a:lnTo>
                    <a:pt x="316" y="370"/>
                  </a:lnTo>
                  <a:lnTo>
                    <a:pt x="318" y="373"/>
                  </a:lnTo>
                  <a:lnTo>
                    <a:pt x="320" y="375"/>
                  </a:lnTo>
                  <a:lnTo>
                    <a:pt x="322" y="377"/>
                  </a:lnTo>
                  <a:lnTo>
                    <a:pt x="324" y="379"/>
                  </a:lnTo>
                  <a:lnTo>
                    <a:pt x="326" y="381"/>
                  </a:lnTo>
                  <a:lnTo>
                    <a:pt x="328" y="382"/>
                  </a:lnTo>
                  <a:lnTo>
                    <a:pt x="330" y="384"/>
                  </a:lnTo>
                  <a:lnTo>
                    <a:pt x="332" y="385"/>
                  </a:lnTo>
                  <a:lnTo>
                    <a:pt x="334" y="387"/>
                  </a:lnTo>
                  <a:lnTo>
                    <a:pt x="336" y="388"/>
                  </a:lnTo>
                  <a:lnTo>
                    <a:pt x="338" y="389"/>
                  </a:lnTo>
                  <a:lnTo>
                    <a:pt x="340" y="390"/>
                  </a:lnTo>
                  <a:lnTo>
                    <a:pt x="342" y="391"/>
                  </a:lnTo>
                  <a:lnTo>
                    <a:pt x="344" y="391"/>
                  </a:lnTo>
                  <a:lnTo>
                    <a:pt x="346" y="392"/>
                  </a:lnTo>
                  <a:lnTo>
                    <a:pt x="348" y="392"/>
                  </a:lnTo>
                  <a:lnTo>
                    <a:pt x="350" y="392"/>
                  </a:lnTo>
                  <a:lnTo>
                    <a:pt x="352" y="393"/>
                  </a:lnTo>
                  <a:lnTo>
                    <a:pt x="354" y="392"/>
                  </a:lnTo>
                  <a:lnTo>
                    <a:pt x="356" y="392"/>
                  </a:lnTo>
                  <a:lnTo>
                    <a:pt x="358" y="392"/>
                  </a:lnTo>
                  <a:lnTo>
                    <a:pt x="360" y="391"/>
                  </a:lnTo>
                  <a:lnTo>
                    <a:pt x="362" y="391"/>
                  </a:lnTo>
                  <a:lnTo>
                    <a:pt x="364" y="390"/>
                  </a:lnTo>
                  <a:lnTo>
                    <a:pt x="366" y="389"/>
                  </a:lnTo>
                  <a:lnTo>
                    <a:pt x="368" y="387"/>
                  </a:lnTo>
                  <a:lnTo>
                    <a:pt x="370" y="386"/>
                  </a:lnTo>
                  <a:lnTo>
                    <a:pt x="372" y="385"/>
                  </a:lnTo>
                  <a:lnTo>
                    <a:pt x="374" y="383"/>
                  </a:lnTo>
                  <a:lnTo>
                    <a:pt x="376" y="381"/>
                  </a:lnTo>
                  <a:lnTo>
                    <a:pt x="378" y="379"/>
                  </a:lnTo>
                  <a:lnTo>
                    <a:pt x="380" y="377"/>
                  </a:lnTo>
                  <a:lnTo>
                    <a:pt x="382" y="374"/>
                  </a:lnTo>
                  <a:lnTo>
                    <a:pt x="384" y="371"/>
                  </a:lnTo>
                  <a:lnTo>
                    <a:pt x="386" y="369"/>
                  </a:lnTo>
                  <a:lnTo>
                    <a:pt x="388" y="366"/>
                  </a:lnTo>
                  <a:lnTo>
                    <a:pt x="390" y="362"/>
                  </a:lnTo>
                  <a:lnTo>
                    <a:pt x="392" y="359"/>
                  </a:lnTo>
                  <a:lnTo>
                    <a:pt x="394" y="355"/>
                  </a:lnTo>
                  <a:lnTo>
                    <a:pt x="396" y="351"/>
                  </a:lnTo>
                  <a:lnTo>
                    <a:pt x="398" y="347"/>
                  </a:lnTo>
                  <a:lnTo>
                    <a:pt x="400" y="343"/>
                  </a:lnTo>
                  <a:lnTo>
                    <a:pt x="402" y="339"/>
                  </a:lnTo>
                  <a:lnTo>
                    <a:pt x="404" y="334"/>
                  </a:lnTo>
                  <a:lnTo>
                    <a:pt x="406" y="329"/>
                  </a:lnTo>
                  <a:lnTo>
                    <a:pt x="408" y="324"/>
                  </a:lnTo>
                  <a:lnTo>
                    <a:pt x="410" y="319"/>
                  </a:lnTo>
                  <a:lnTo>
                    <a:pt x="412" y="313"/>
                  </a:lnTo>
                  <a:lnTo>
                    <a:pt x="414" y="307"/>
                  </a:lnTo>
                  <a:lnTo>
                    <a:pt x="416" y="301"/>
                  </a:lnTo>
                  <a:lnTo>
                    <a:pt x="418" y="295"/>
                  </a:lnTo>
                  <a:lnTo>
                    <a:pt x="420" y="288"/>
                  </a:lnTo>
                  <a:lnTo>
                    <a:pt x="422" y="282"/>
                  </a:lnTo>
                  <a:lnTo>
                    <a:pt x="424" y="275"/>
                  </a:lnTo>
                  <a:lnTo>
                    <a:pt x="426" y="267"/>
                  </a:lnTo>
                  <a:lnTo>
                    <a:pt x="428" y="260"/>
                  </a:lnTo>
                  <a:lnTo>
                    <a:pt x="430" y="252"/>
                  </a:lnTo>
                  <a:lnTo>
                    <a:pt x="432" y="244"/>
                  </a:lnTo>
                  <a:lnTo>
                    <a:pt x="434" y="236"/>
                  </a:lnTo>
                  <a:lnTo>
                    <a:pt x="436" y="228"/>
                  </a:lnTo>
                  <a:lnTo>
                    <a:pt x="438" y="219"/>
                  </a:lnTo>
                  <a:lnTo>
                    <a:pt x="440" y="210"/>
                  </a:lnTo>
                  <a:lnTo>
                    <a:pt x="442" y="201"/>
                  </a:lnTo>
                  <a:lnTo>
                    <a:pt x="444" y="191"/>
                  </a:lnTo>
                  <a:lnTo>
                    <a:pt x="446" y="181"/>
                  </a:lnTo>
                  <a:lnTo>
                    <a:pt x="448" y="171"/>
                  </a:lnTo>
                  <a:lnTo>
                    <a:pt x="450" y="161"/>
                  </a:lnTo>
                  <a:lnTo>
                    <a:pt x="452" y="150"/>
                  </a:lnTo>
                  <a:lnTo>
                    <a:pt x="454" y="139"/>
                  </a:lnTo>
                  <a:lnTo>
                    <a:pt x="456" y="128"/>
                  </a:lnTo>
                  <a:lnTo>
                    <a:pt x="458" y="117"/>
                  </a:lnTo>
                  <a:lnTo>
                    <a:pt x="460" y="105"/>
                  </a:lnTo>
                  <a:lnTo>
                    <a:pt x="462" y="93"/>
                  </a:lnTo>
                  <a:lnTo>
                    <a:pt x="464" y="81"/>
                  </a:lnTo>
                  <a:lnTo>
                    <a:pt x="466" y="68"/>
                  </a:lnTo>
                  <a:lnTo>
                    <a:pt x="468" y="55"/>
                  </a:lnTo>
                  <a:lnTo>
                    <a:pt x="470" y="42"/>
                  </a:lnTo>
                  <a:lnTo>
                    <a:pt x="472" y="28"/>
                  </a:lnTo>
                  <a:lnTo>
                    <a:pt x="474" y="15"/>
                  </a:lnTo>
                  <a:lnTo>
                    <a:pt x="475" y="7"/>
                  </a:lnTo>
                  <a:lnTo>
                    <a:pt x="476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421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 animBg="1"/>
      <p:bldP spid="50194" grpId="0" animBg="1"/>
      <p:bldP spid="50195" grpId="0" animBg="1"/>
      <p:bldP spid="50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1" name="Group 592"/>
          <p:cNvGrpSpPr>
            <a:grpSpLocks noChangeAspect="1"/>
          </p:cNvGrpSpPr>
          <p:nvPr/>
        </p:nvGrpSpPr>
        <p:grpSpPr bwMode="auto">
          <a:xfrm>
            <a:off x="5410200" y="1597026"/>
            <a:ext cx="4876800" cy="4575175"/>
            <a:chOff x="2928" y="1904"/>
            <a:chExt cx="2544" cy="1060"/>
          </a:xfrm>
        </p:grpSpPr>
        <p:sp>
          <p:nvSpPr>
            <p:cNvPr id="7311" name="AutoShape 591"/>
            <p:cNvSpPr>
              <a:spLocks noChangeAspect="1" noChangeArrowheads="1" noTextEdit="1"/>
            </p:cNvSpPr>
            <p:nvPr/>
          </p:nvSpPr>
          <p:spPr bwMode="auto">
            <a:xfrm>
              <a:off x="2928" y="1906"/>
              <a:ext cx="2544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2" name="Rectangle 593"/>
            <p:cNvSpPr>
              <a:spLocks noChangeArrowheads="1"/>
            </p:cNvSpPr>
            <p:nvPr/>
          </p:nvSpPr>
          <p:spPr bwMode="auto">
            <a:xfrm>
              <a:off x="2930" y="1908"/>
              <a:ext cx="2542" cy="10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13" name="Line 594"/>
            <p:cNvSpPr>
              <a:spLocks noChangeShapeType="1"/>
            </p:cNvSpPr>
            <p:nvPr/>
          </p:nvSpPr>
          <p:spPr bwMode="auto">
            <a:xfrm flipV="1">
              <a:off x="308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4" name="Line 595"/>
            <p:cNvSpPr>
              <a:spLocks noChangeShapeType="1"/>
            </p:cNvSpPr>
            <p:nvPr/>
          </p:nvSpPr>
          <p:spPr bwMode="auto">
            <a:xfrm flipV="1">
              <a:off x="309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5" name="Line 596"/>
            <p:cNvSpPr>
              <a:spLocks noChangeShapeType="1"/>
            </p:cNvSpPr>
            <p:nvPr/>
          </p:nvSpPr>
          <p:spPr bwMode="auto">
            <a:xfrm flipV="1">
              <a:off x="324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6" name="Line 597"/>
            <p:cNvSpPr>
              <a:spLocks noChangeShapeType="1"/>
            </p:cNvSpPr>
            <p:nvPr/>
          </p:nvSpPr>
          <p:spPr bwMode="auto">
            <a:xfrm flipV="1">
              <a:off x="3251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7" name="Line 598"/>
            <p:cNvSpPr>
              <a:spLocks noChangeShapeType="1"/>
            </p:cNvSpPr>
            <p:nvPr/>
          </p:nvSpPr>
          <p:spPr bwMode="auto">
            <a:xfrm flipV="1">
              <a:off x="340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8" name="Line 599"/>
            <p:cNvSpPr>
              <a:spLocks noChangeShapeType="1"/>
            </p:cNvSpPr>
            <p:nvPr/>
          </p:nvSpPr>
          <p:spPr bwMode="auto">
            <a:xfrm flipV="1">
              <a:off x="3407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9" name="Line 600"/>
            <p:cNvSpPr>
              <a:spLocks noChangeShapeType="1"/>
            </p:cNvSpPr>
            <p:nvPr/>
          </p:nvSpPr>
          <p:spPr bwMode="auto">
            <a:xfrm flipV="1">
              <a:off x="3564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0" name="Line 601"/>
            <p:cNvSpPr>
              <a:spLocks noChangeShapeType="1"/>
            </p:cNvSpPr>
            <p:nvPr/>
          </p:nvSpPr>
          <p:spPr bwMode="auto">
            <a:xfrm flipV="1">
              <a:off x="3566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1" name="Line 602"/>
            <p:cNvSpPr>
              <a:spLocks noChangeShapeType="1"/>
            </p:cNvSpPr>
            <p:nvPr/>
          </p:nvSpPr>
          <p:spPr bwMode="auto">
            <a:xfrm flipV="1">
              <a:off x="3723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2" name="Line 603"/>
            <p:cNvSpPr>
              <a:spLocks noChangeShapeType="1"/>
            </p:cNvSpPr>
            <p:nvPr/>
          </p:nvSpPr>
          <p:spPr bwMode="auto">
            <a:xfrm flipV="1">
              <a:off x="372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3" name="Line 604"/>
            <p:cNvSpPr>
              <a:spLocks noChangeShapeType="1"/>
            </p:cNvSpPr>
            <p:nvPr/>
          </p:nvSpPr>
          <p:spPr bwMode="auto">
            <a:xfrm flipV="1">
              <a:off x="388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4" name="Line 605"/>
            <p:cNvSpPr>
              <a:spLocks noChangeShapeType="1"/>
            </p:cNvSpPr>
            <p:nvPr/>
          </p:nvSpPr>
          <p:spPr bwMode="auto">
            <a:xfrm flipV="1">
              <a:off x="3884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5" name="Line 606"/>
            <p:cNvSpPr>
              <a:spLocks noChangeShapeType="1"/>
            </p:cNvSpPr>
            <p:nvPr/>
          </p:nvSpPr>
          <p:spPr bwMode="auto">
            <a:xfrm flipV="1">
              <a:off x="403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6" name="Line 607"/>
            <p:cNvSpPr>
              <a:spLocks noChangeShapeType="1"/>
            </p:cNvSpPr>
            <p:nvPr/>
          </p:nvSpPr>
          <p:spPr bwMode="auto">
            <a:xfrm flipV="1">
              <a:off x="4041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7" name="Line 608"/>
            <p:cNvSpPr>
              <a:spLocks noChangeShapeType="1"/>
            </p:cNvSpPr>
            <p:nvPr/>
          </p:nvSpPr>
          <p:spPr bwMode="auto">
            <a:xfrm flipV="1">
              <a:off x="4357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8" name="Line 609"/>
            <p:cNvSpPr>
              <a:spLocks noChangeShapeType="1"/>
            </p:cNvSpPr>
            <p:nvPr/>
          </p:nvSpPr>
          <p:spPr bwMode="auto">
            <a:xfrm flipV="1">
              <a:off x="435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29" name="Line 610"/>
            <p:cNvSpPr>
              <a:spLocks noChangeShapeType="1"/>
            </p:cNvSpPr>
            <p:nvPr/>
          </p:nvSpPr>
          <p:spPr bwMode="auto">
            <a:xfrm flipV="1">
              <a:off x="4516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0" name="Line 611"/>
            <p:cNvSpPr>
              <a:spLocks noChangeShapeType="1"/>
            </p:cNvSpPr>
            <p:nvPr/>
          </p:nvSpPr>
          <p:spPr bwMode="auto">
            <a:xfrm flipV="1">
              <a:off x="451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1" name="Line 612"/>
            <p:cNvSpPr>
              <a:spLocks noChangeShapeType="1"/>
            </p:cNvSpPr>
            <p:nvPr/>
          </p:nvSpPr>
          <p:spPr bwMode="auto">
            <a:xfrm flipV="1">
              <a:off x="467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2" name="Line 613"/>
            <p:cNvSpPr>
              <a:spLocks noChangeShapeType="1"/>
            </p:cNvSpPr>
            <p:nvPr/>
          </p:nvSpPr>
          <p:spPr bwMode="auto">
            <a:xfrm flipV="1">
              <a:off x="467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3" name="Line 614"/>
            <p:cNvSpPr>
              <a:spLocks noChangeShapeType="1"/>
            </p:cNvSpPr>
            <p:nvPr/>
          </p:nvSpPr>
          <p:spPr bwMode="auto">
            <a:xfrm flipV="1">
              <a:off x="4831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4" name="Line 615"/>
            <p:cNvSpPr>
              <a:spLocks noChangeShapeType="1"/>
            </p:cNvSpPr>
            <p:nvPr/>
          </p:nvSpPr>
          <p:spPr bwMode="auto">
            <a:xfrm flipV="1">
              <a:off x="4834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5" name="Line 616"/>
            <p:cNvSpPr>
              <a:spLocks noChangeShapeType="1"/>
            </p:cNvSpPr>
            <p:nvPr/>
          </p:nvSpPr>
          <p:spPr bwMode="auto">
            <a:xfrm flipV="1">
              <a:off x="4990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6" name="Line 617"/>
            <p:cNvSpPr>
              <a:spLocks noChangeShapeType="1"/>
            </p:cNvSpPr>
            <p:nvPr/>
          </p:nvSpPr>
          <p:spPr bwMode="auto">
            <a:xfrm flipV="1">
              <a:off x="4993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7" name="Line 618"/>
            <p:cNvSpPr>
              <a:spLocks noChangeShapeType="1"/>
            </p:cNvSpPr>
            <p:nvPr/>
          </p:nvSpPr>
          <p:spPr bwMode="auto">
            <a:xfrm flipV="1">
              <a:off x="5149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8" name="Line 619"/>
            <p:cNvSpPr>
              <a:spLocks noChangeShapeType="1"/>
            </p:cNvSpPr>
            <p:nvPr/>
          </p:nvSpPr>
          <p:spPr bwMode="auto">
            <a:xfrm flipV="1">
              <a:off x="515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39" name="Line 620"/>
            <p:cNvSpPr>
              <a:spLocks noChangeShapeType="1"/>
            </p:cNvSpPr>
            <p:nvPr/>
          </p:nvSpPr>
          <p:spPr bwMode="auto">
            <a:xfrm flipV="1">
              <a:off x="5306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0" name="Line 621"/>
            <p:cNvSpPr>
              <a:spLocks noChangeShapeType="1"/>
            </p:cNvSpPr>
            <p:nvPr/>
          </p:nvSpPr>
          <p:spPr bwMode="auto">
            <a:xfrm flipV="1">
              <a:off x="530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1" name="Line 622"/>
            <p:cNvSpPr>
              <a:spLocks noChangeShapeType="1"/>
            </p:cNvSpPr>
            <p:nvPr/>
          </p:nvSpPr>
          <p:spPr bwMode="auto">
            <a:xfrm>
              <a:off x="2933" y="290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2" name="Line 623"/>
            <p:cNvSpPr>
              <a:spLocks noChangeShapeType="1"/>
            </p:cNvSpPr>
            <p:nvPr/>
          </p:nvSpPr>
          <p:spPr bwMode="auto">
            <a:xfrm>
              <a:off x="2933" y="291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3" name="Line 624"/>
            <p:cNvSpPr>
              <a:spLocks noChangeShapeType="1"/>
            </p:cNvSpPr>
            <p:nvPr/>
          </p:nvSpPr>
          <p:spPr bwMode="auto">
            <a:xfrm>
              <a:off x="2933" y="286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4" name="Line 625"/>
            <p:cNvSpPr>
              <a:spLocks noChangeShapeType="1"/>
            </p:cNvSpPr>
            <p:nvPr/>
          </p:nvSpPr>
          <p:spPr bwMode="auto">
            <a:xfrm>
              <a:off x="2933" y="286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5" name="Line 626"/>
            <p:cNvSpPr>
              <a:spLocks noChangeShapeType="1"/>
            </p:cNvSpPr>
            <p:nvPr/>
          </p:nvSpPr>
          <p:spPr bwMode="auto">
            <a:xfrm>
              <a:off x="2933" y="281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6" name="Line 627"/>
            <p:cNvSpPr>
              <a:spLocks noChangeShapeType="1"/>
            </p:cNvSpPr>
            <p:nvPr/>
          </p:nvSpPr>
          <p:spPr bwMode="auto">
            <a:xfrm>
              <a:off x="2933" y="281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7" name="Line 628"/>
            <p:cNvSpPr>
              <a:spLocks noChangeShapeType="1"/>
            </p:cNvSpPr>
            <p:nvPr/>
          </p:nvSpPr>
          <p:spPr bwMode="auto">
            <a:xfrm>
              <a:off x="2933" y="276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8" name="Line 629"/>
            <p:cNvSpPr>
              <a:spLocks noChangeShapeType="1"/>
            </p:cNvSpPr>
            <p:nvPr/>
          </p:nvSpPr>
          <p:spPr bwMode="auto">
            <a:xfrm>
              <a:off x="2933" y="276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49" name="Line 630"/>
            <p:cNvSpPr>
              <a:spLocks noChangeShapeType="1"/>
            </p:cNvSpPr>
            <p:nvPr/>
          </p:nvSpPr>
          <p:spPr bwMode="auto">
            <a:xfrm>
              <a:off x="2933" y="271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0" name="Line 631"/>
            <p:cNvSpPr>
              <a:spLocks noChangeShapeType="1"/>
            </p:cNvSpPr>
            <p:nvPr/>
          </p:nvSpPr>
          <p:spPr bwMode="auto">
            <a:xfrm>
              <a:off x="2933" y="272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1" name="Line 632"/>
            <p:cNvSpPr>
              <a:spLocks noChangeShapeType="1"/>
            </p:cNvSpPr>
            <p:nvPr/>
          </p:nvSpPr>
          <p:spPr bwMode="auto">
            <a:xfrm>
              <a:off x="2933" y="267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2" name="Line 633"/>
            <p:cNvSpPr>
              <a:spLocks noChangeShapeType="1"/>
            </p:cNvSpPr>
            <p:nvPr/>
          </p:nvSpPr>
          <p:spPr bwMode="auto">
            <a:xfrm>
              <a:off x="2933" y="267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3" name="Line 634"/>
            <p:cNvSpPr>
              <a:spLocks noChangeShapeType="1"/>
            </p:cNvSpPr>
            <p:nvPr/>
          </p:nvSpPr>
          <p:spPr bwMode="auto">
            <a:xfrm>
              <a:off x="2933" y="262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4" name="Line 635"/>
            <p:cNvSpPr>
              <a:spLocks noChangeShapeType="1"/>
            </p:cNvSpPr>
            <p:nvPr/>
          </p:nvSpPr>
          <p:spPr bwMode="auto">
            <a:xfrm>
              <a:off x="2933" y="262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5" name="Line 636"/>
            <p:cNvSpPr>
              <a:spLocks noChangeShapeType="1"/>
            </p:cNvSpPr>
            <p:nvPr/>
          </p:nvSpPr>
          <p:spPr bwMode="auto">
            <a:xfrm>
              <a:off x="2933" y="257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6" name="Line 637"/>
            <p:cNvSpPr>
              <a:spLocks noChangeShapeType="1"/>
            </p:cNvSpPr>
            <p:nvPr/>
          </p:nvSpPr>
          <p:spPr bwMode="auto">
            <a:xfrm>
              <a:off x="2933" y="257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7" name="Line 638"/>
            <p:cNvSpPr>
              <a:spLocks noChangeShapeType="1"/>
            </p:cNvSpPr>
            <p:nvPr/>
          </p:nvSpPr>
          <p:spPr bwMode="auto">
            <a:xfrm>
              <a:off x="2933" y="252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8" name="Line 639"/>
            <p:cNvSpPr>
              <a:spLocks noChangeShapeType="1"/>
            </p:cNvSpPr>
            <p:nvPr/>
          </p:nvSpPr>
          <p:spPr bwMode="auto">
            <a:xfrm>
              <a:off x="2933" y="252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59" name="Line 640"/>
            <p:cNvSpPr>
              <a:spLocks noChangeShapeType="1"/>
            </p:cNvSpPr>
            <p:nvPr/>
          </p:nvSpPr>
          <p:spPr bwMode="auto">
            <a:xfrm>
              <a:off x="2933" y="243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0" name="Line 641"/>
            <p:cNvSpPr>
              <a:spLocks noChangeShapeType="1"/>
            </p:cNvSpPr>
            <p:nvPr/>
          </p:nvSpPr>
          <p:spPr bwMode="auto">
            <a:xfrm>
              <a:off x="2933" y="243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1" name="Line 642"/>
            <p:cNvSpPr>
              <a:spLocks noChangeShapeType="1"/>
            </p:cNvSpPr>
            <p:nvPr/>
          </p:nvSpPr>
          <p:spPr bwMode="auto">
            <a:xfrm>
              <a:off x="2933" y="238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2" name="Line 643"/>
            <p:cNvSpPr>
              <a:spLocks noChangeShapeType="1"/>
            </p:cNvSpPr>
            <p:nvPr/>
          </p:nvSpPr>
          <p:spPr bwMode="auto">
            <a:xfrm>
              <a:off x="2933" y="238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3" name="Line 644"/>
            <p:cNvSpPr>
              <a:spLocks noChangeShapeType="1"/>
            </p:cNvSpPr>
            <p:nvPr/>
          </p:nvSpPr>
          <p:spPr bwMode="auto">
            <a:xfrm>
              <a:off x="2933" y="233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4" name="Line 645"/>
            <p:cNvSpPr>
              <a:spLocks noChangeShapeType="1"/>
            </p:cNvSpPr>
            <p:nvPr/>
          </p:nvSpPr>
          <p:spPr bwMode="auto">
            <a:xfrm>
              <a:off x="2933" y="234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5" name="Line 646"/>
            <p:cNvSpPr>
              <a:spLocks noChangeShapeType="1"/>
            </p:cNvSpPr>
            <p:nvPr/>
          </p:nvSpPr>
          <p:spPr bwMode="auto">
            <a:xfrm>
              <a:off x="2933" y="228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6" name="Line 647"/>
            <p:cNvSpPr>
              <a:spLocks noChangeShapeType="1"/>
            </p:cNvSpPr>
            <p:nvPr/>
          </p:nvSpPr>
          <p:spPr bwMode="auto">
            <a:xfrm>
              <a:off x="2933" y="229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7" name="Line 648"/>
            <p:cNvSpPr>
              <a:spLocks noChangeShapeType="1"/>
            </p:cNvSpPr>
            <p:nvPr/>
          </p:nvSpPr>
          <p:spPr bwMode="auto">
            <a:xfrm>
              <a:off x="2933" y="224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8" name="Line 649"/>
            <p:cNvSpPr>
              <a:spLocks noChangeShapeType="1"/>
            </p:cNvSpPr>
            <p:nvPr/>
          </p:nvSpPr>
          <p:spPr bwMode="auto">
            <a:xfrm>
              <a:off x="2933" y="224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69" name="Line 650"/>
            <p:cNvSpPr>
              <a:spLocks noChangeShapeType="1"/>
            </p:cNvSpPr>
            <p:nvPr/>
          </p:nvSpPr>
          <p:spPr bwMode="auto">
            <a:xfrm>
              <a:off x="2933" y="219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0" name="Line 651"/>
            <p:cNvSpPr>
              <a:spLocks noChangeShapeType="1"/>
            </p:cNvSpPr>
            <p:nvPr/>
          </p:nvSpPr>
          <p:spPr bwMode="auto">
            <a:xfrm>
              <a:off x="2933" y="219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1" name="Line 652"/>
            <p:cNvSpPr>
              <a:spLocks noChangeShapeType="1"/>
            </p:cNvSpPr>
            <p:nvPr/>
          </p:nvSpPr>
          <p:spPr bwMode="auto">
            <a:xfrm>
              <a:off x="2933" y="214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2" name="Line 653"/>
            <p:cNvSpPr>
              <a:spLocks noChangeShapeType="1"/>
            </p:cNvSpPr>
            <p:nvPr/>
          </p:nvSpPr>
          <p:spPr bwMode="auto">
            <a:xfrm>
              <a:off x="2933" y="214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3" name="Line 654"/>
            <p:cNvSpPr>
              <a:spLocks noChangeShapeType="1"/>
            </p:cNvSpPr>
            <p:nvPr/>
          </p:nvSpPr>
          <p:spPr bwMode="auto">
            <a:xfrm>
              <a:off x="2933" y="210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4" name="Line 655"/>
            <p:cNvSpPr>
              <a:spLocks noChangeShapeType="1"/>
            </p:cNvSpPr>
            <p:nvPr/>
          </p:nvSpPr>
          <p:spPr bwMode="auto">
            <a:xfrm>
              <a:off x="2933" y="210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5" name="Line 656"/>
            <p:cNvSpPr>
              <a:spLocks noChangeShapeType="1"/>
            </p:cNvSpPr>
            <p:nvPr/>
          </p:nvSpPr>
          <p:spPr bwMode="auto">
            <a:xfrm>
              <a:off x="2933" y="205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6" name="Line 657"/>
            <p:cNvSpPr>
              <a:spLocks noChangeShapeType="1"/>
            </p:cNvSpPr>
            <p:nvPr/>
          </p:nvSpPr>
          <p:spPr bwMode="auto">
            <a:xfrm>
              <a:off x="2933" y="205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7" name="Line 658"/>
            <p:cNvSpPr>
              <a:spLocks noChangeShapeType="1"/>
            </p:cNvSpPr>
            <p:nvPr/>
          </p:nvSpPr>
          <p:spPr bwMode="auto">
            <a:xfrm>
              <a:off x="2933" y="200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8" name="Line 659"/>
            <p:cNvSpPr>
              <a:spLocks noChangeShapeType="1"/>
            </p:cNvSpPr>
            <p:nvPr/>
          </p:nvSpPr>
          <p:spPr bwMode="auto">
            <a:xfrm>
              <a:off x="2933" y="200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79" name="Line 660"/>
            <p:cNvSpPr>
              <a:spLocks noChangeShapeType="1"/>
            </p:cNvSpPr>
            <p:nvPr/>
          </p:nvSpPr>
          <p:spPr bwMode="auto">
            <a:xfrm>
              <a:off x="2933" y="195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0" name="Line 661"/>
            <p:cNvSpPr>
              <a:spLocks noChangeShapeType="1"/>
            </p:cNvSpPr>
            <p:nvPr/>
          </p:nvSpPr>
          <p:spPr bwMode="auto">
            <a:xfrm>
              <a:off x="2933" y="195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1" name="Line 662"/>
            <p:cNvSpPr>
              <a:spLocks noChangeShapeType="1"/>
            </p:cNvSpPr>
            <p:nvPr/>
          </p:nvSpPr>
          <p:spPr bwMode="auto">
            <a:xfrm>
              <a:off x="2933" y="247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2" name="Line 663"/>
            <p:cNvSpPr>
              <a:spLocks noChangeShapeType="1"/>
            </p:cNvSpPr>
            <p:nvPr/>
          </p:nvSpPr>
          <p:spPr bwMode="auto">
            <a:xfrm>
              <a:off x="2933" y="248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3" name="Line 664"/>
            <p:cNvSpPr>
              <a:spLocks noChangeShapeType="1"/>
            </p:cNvSpPr>
            <p:nvPr/>
          </p:nvSpPr>
          <p:spPr bwMode="auto">
            <a:xfrm>
              <a:off x="2933" y="248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4" name="Line 665"/>
            <p:cNvSpPr>
              <a:spLocks noChangeShapeType="1"/>
            </p:cNvSpPr>
            <p:nvPr/>
          </p:nvSpPr>
          <p:spPr bwMode="auto">
            <a:xfrm>
              <a:off x="2933" y="248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5" name="Rectangle 666"/>
            <p:cNvSpPr>
              <a:spLocks noChangeArrowheads="1"/>
            </p:cNvSpPr>
            <p:nvPr/>
          </p:nvSpPr>
          <p:spPr bwMode="auto">
            <a:xfrm>
              <a:off x="5420" y="2405"/>
              <a:ext cx="1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7386" name="Freeform 667"/>
            <p:cNvSpPr>
              <a:spLocks/>
            </p:cNvSpPr>
            <p:nvPr/>
          </p:nvSpPr>
          <p:spPr bwMode="auto">
            <a:xfrm>
              <a:off x="5442" y="2460"/>
              <a:ext cx="23" cy="45"/>
            </a:xfrm>
            <a:custGeom>
              <a:avLst/>
              <a:gdLst>
                <a:gd name="T0" fmla="*/ 0 w 23"/>
                <a:gd name="T1" fmla="*/ 0 h 45"/>
                <a:gd name="T2" fmla="*/ 23 w 23"/>
                <a:gd name="T3" fmla="*/ 22 h 45"/>
                <a:gd name="T4" fmla="*/ 0 w 23"/>
                <a:gd name="T5" fmla="*/ 45 h 45"/>
                <a:gd name="T6" fmla="*/ 0 w 23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5"/>
                <a:gd name="T14" fmla="*/ 23 w 23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5">
                  <a:moveTo>
                    <a:pt x="0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87" name="Line 668"/>
            <p:cNvSpPr>
              <a:spLocks noChangeShapeType="1"/>
            </p:cNvSpPr>
            <p:nvPr/>
          </p:nvSpPr>
          <p:spPr bwMode="auto">
            <a:xfrm flipV="1">
              <a:off x="4195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8" name="Line 669"/>
            <p:cNvSpPr>
              <a:spLocks noChangeShapeType="1"/>
            </p:cNvSpPr>
            <p:nvPr/>
          </p:nvSpPr>
          <p:spPr bwMode="auto">
            <a:xfrm flipV="1">
              <a:off x="4198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89" name="Line 670"/>
            <p:cNvSpPr>
              <a:spLocks noChangeShapeType="1"/>
            </p:cNvSpPr>
            <p:nvPr/>
          </p:nvSpPr>
          <p:spPr bwMode="auto">
            <a:xfrm flipV="1">
              <a:off x="4200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0" name="Line 671"/>
            <p:cNvSpPr>
              <a:spLocks noChangeShapeType="1"/>
            </p:cNvSpPr>
            <p:nvPr/>
          </p:nvSpPr>
          <p:spPr bwMode="auto">
            <a:xfrm flipV="1">
              <a:off x="4202" y="1911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1" name="Rectangle 672"/>
            <p:cNvSpPr>
              <a:spLocks noChangeArrowheads="1"/>
            </p:cNvSpPr>
            <p:nvPr/>
          </p:nvSpPr>
          <p:spPr bwMode="auto">
            <a:xfrm>
              <a:off x="4230" y="1904"/>
              <a:ext cx="1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7392" name="Freeform 673"/>
            <p:cNvSpPr>
              <a:spLocks/>
            </p:cNvSpPr>
            <p:nvPr/>
          </p:nvSpPr>
          <p:spPr bwMode="auto">
            <a:xfrm>
              <a:off x="4178" y="1911"/>
              <a:ext cx="44" cy="22"/>
            </a:xfrm>
            <a:custGeom>
              <a:avLst/>
              <a:gdLst>
                <a:gd name="T0" fmla="*/ 0 w 44"/>
                <a:gd name="T1" fmla="*/ 22 h 22"/>
                <a:gd name="T2" fmla="*/ 22 w 44"/>
                <a:gd name="T3" fmla="*/ 0 h 22"/>
                <a:gd name="T4" fmla="*/ 44 w 44"/>
                <a:gd name="T5" fmla="*/ 22 h 22"/>
                <a:gd name="T6" fmla="*/ 0 w 44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2"/>
                <a:gd name="T14" fmla="*/ 44 w 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2">
                  <a:moveTo>
                    <a:pt x="0" y="22"/>
                  </a:moveTo>
                  <a:lnTo>
                    <a:pt x="22" y="0"/>
                  </a:lnTo>
                  <a:lnTo>
                    <a:pt x="4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93" name="Rectangle 674"/>
            <p:cNvSpPr>
              <a:spLocks noChangeArrowheads="1"/>
            </p:cNvSpPr>
            <p:nvPr/>
          </p:nvSpPr>
          <p:spPr bwMode="auto">
            <a:xfrm>
              <a:off x="2930" y="1908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4" name="Line 675"/>
            <p:cNvSpPr>
              <a:spLocks noChangeShapeType="1"/>
            </p:cNvSpPr>
            <p:nvPr/>
          </p:nvSpPr>
          <p:spPr bwMode="auto">
            <a:xfrm>
              <a:off x="3092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5" name="Rectangle 676"/>
            <p:cNvSpPr>
              <a:spLocks noChangeArrowheads="1"/>
            </p:cNvSpPr>
            <p:nvPr/>
          </p:nvSpPr>
          <p:spPr bwMode="auto">
            <a:xfrm>
              <a:off x="3042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-3.5</a:t>
              </a:r>
              <a:endParaRPr lang="en-CA"/>
            </a:p>
          </p:txBody>
        </p:sp>
        <p:sp>
          <p:nvSpPr>
            <p:cNvPr id="7396" name="Line 677"/>
            <p:cNvSpPr>
              <a:spLocks noChangeShapeType="1"/>
            </p:cNvSpPr>
            <p:nvPr/>
          </p:nvSpPr>
          <p:spPr bwMode="auto">
            <a:xfrm>
              <a:off x="3251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7" name="Rectangle 678"/>
            <p:cNvSpPr>
              <a:spLocks noChangeArrowheads="1"/>
            </p:cNvSpPr>
            <p:nvPr/>
          </p:nvSpPr>
          <p:spPr bwMode="auto">
            <a:xfrm>
              <a:off x="3226" y="2497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7398" name="Line 679"/>
            <p:cNvSpPr>
              <a:spLocks noChangeShapeType="1"/>
            </p:cNvSpPr>
            <p:nvPr/>
          </p:nvSpPr>
          <p:spPr bwMode="auto">
            <a:xfrm>
              <a:off x="3407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99" name="Rectangle 680"/>
            <p:cNvSpPr>
              <a:spLocks noChangeArrowheads="1"/>
            </p:cNvSpPr>
            <p:nvPr/>
          </p:nvSpPr>
          <p:spPr bwMode="auto">
            <a:xfrm>
              <a:off x="3358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-2.5</a:t>
              </a:r>
              <a:endParaRPr lang="en-CA"/>
            </a:p>
          </p:txBody>
        </p:sp>
        <p:sp>
          <p:nvSpPr>
            <p:cNvPr id="7400" name="Line 681"/>
            <p:cNvSpPr>
              <a:spLocks noChangeShapeType="1"/>
            </p:cNvSpPr>
            <p:nvPr/>
          </p:nvSpPr>
          <p:spPr bwMode="auto">
            <a:xfrm>
              <a:off x="3566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1" name="Rectangle 682"/>
            <p:cNvSpPr>
              <a:spLocks noChangeArrowheads="1"/>
            </p:cNvSpPr>
            <p:nvPr/>
          </p:nvSpPr>
          <p:spPr bwMode="auto">
            <a:xfrm>
              <a:off x="3542" y="2497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402" name="Line 683"/>
            <p:cNvSpPr>
              <a:spLocks noChangeShapeType="1"/>
            </p:cNvSpPr>
            <p:nvPr/>
          </p:nvSpPr>
          <p:spPr bwMode="auto">
            <a:xfrm>
              <a:off x="3725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3" name="Rectangle 684"/>
            <p:cNvSpPr>
              <a:spLocks noChangeArrowheads="1"/>
            </p:cNvSpPr>
            <p:nvPr/>
          </p:nvSpPr>
          <p:spPr bwMode="auto">
            <a:xfrm>
              <a:off x="3676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-1.5</a:t>
              </a:r>
              <a:endParaRPr lang="en-CA"/>
            </a:p>
          </p:txBody>
        </p:sp>
        <p:sp>
          <p:nvSpPr>
            <p:cNvPr id="7404" name="Line 685"/>
            <p:cNvSpPr>
              <a:spLocks noChangeShapeType="1"/>
            </p:cNvSpPr>
            <p:nvPr/>
          </p:nvSpPr>
          <p:spPr bwMode="auto">
            <a:xfrm>
              <a:off x="3884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5" name="Rectangle 686"/>
            <p:cNvSpPr>
              <a:spLocks noChangeArrowheads="1"/>
            </p:cNvSpPr>
            <p:nvPr/>
          </p:nvSpPr>
          <p:spPr bwMode="auto">
            <a:xfrm>
              <a:off x="3860" y="2497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7406" name="Line 687"/>
            <p:cNvSpPr>
              <a:spLocks noChangeShapeType="1"/>
            </p:cNvSpPr>
            <p:nvPr/>
          </p:nvSpPr>
          <p:spPr bwMode="auto">
            <a:xfrm>
              <a:off x="4041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07" name="Rectangle 688"/>
            <p:cNvSpPr>
              <a:spLocks noChangeArrowheads="1"/>
            </p:cNvSpPr>
            <p:nvPr/>
          </p:nvSpPr>
          <p:spPr bwMode="auto">
            <a:xfrm>
              <a:off x="3991" y="2497"/>
              <a:ext cx="9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-0.5</a:t>
              </a:r>
              <a:endParaRPr lang="en-CA"/>
            </a:p>
          </p:txBody>
        </p:sp>
        <p:sp>
          <p:nvSpPr>
            <p:cNvPr id="7408" name="Rectangle 689"/>
            <p:cNvSpPr>
              <a:spLocks noChangeArrowheads="1"/>
            </p:cNvSpPr>
            <p:nvPr/>
          </p:nvSpPr>
          <p:spPr bwMode="auto">
            <a:xfrm>
              <a:off x="4210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7409" name="Line 690"/>
            <p:cNvSpPr>
              <a:spLocks noChangeShapeType="1"/>
            </p:cNvSpPr>
            <p:nvPr/>
          </p:nvSpPr>
          <p:spPr bwMode="auto">
            <a:xfrm>
              <a:off x="4359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0" name="Rectangle 691"/>
            <p:cNvSpPr>
              <a:spLocks noChangeArrowheads="1"/>
            </p:cNvSpPr>
            <p:nvPr/>
          </p:nvSpPr>
          <p:spPr bwMode="auto">
            <a:xfrm>
              <a:off x="4322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0.5</a:t>
              </a:r>
              <a:endParaRPr lang="en-CA"/>
            </a:p>
          </p:txBody>
        </p:sp>
        <p:sp>
          <p:nvSpPr>
            <p:cNvPr id="7411" name="Line 692"/>
            <p:cNvSpPr>
              <a:spLocks noChangeShapeType="1"/>
            </p:cNvSpPr>
            <p:nvPr/>
          </p:nvSpPr>
          <p:spPr bwMode="auto">
            <a:xfrm>
              <a:off x="4518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2" name="Rectangle 693"/>
            <p:cNvSpPr>
              <a:spLocks noChangeArrowheads="1"/>
            </p:cNvSpPr>
            <p:nvPr/>
          </p:nvSpPr>
          <p:spPr bwMode="auto">
            <a:xfrm>
              <a:off x="4520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7413" name="Line 694"/>
            <p:cNvSpPr>
              <a:spLocks noChangeShapeType="1"/>
            </p:cNvSpPr>
            <p:nvPr/>
          </p:nvSpPr>
          <p:spPr bwMode="auto">
            <a:xfrm>
              <a:off x="4675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4" name="Rectangle 695"/>
            <p:cNvSpPr>
              <a:spLocks noChangeArrowheads="1"/>
            </p:cNvSpPr>
            <p:nvPr/>
          </p:nvSpPr>
          <p:spPr bwMode="auto">
            <a:xfrm>
              <a:off x="4637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1.5</a:t>
              </a:r>
              <a:endParaRPr lang="en-CA"/>
            </a:p>
          </p:txBody>
        </p:sp>
        <p:sp>
          <p:nvSpPr>
            <p:cNvPr id="7415" name="Line 696"/>
            <p:cNvSpPr>
              <a:spLocks noChangeShapeType="1"/>
            </p:cNvSpPr>
            <p:nvPr/>
          </p:nvSpPr>
          <p:spPr bwMode="auto">
            <a:xfrm>
              <a:off x="4834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6" name="Rectangle 697"/>
            <p:cNvSpPr>
              <a:spLocks noChangeArrowheads="1"/>
            </p:cNvSpPr>
            <p:nvPr/>
          </p:nvSpPr>
          <p:spPr bwMode="auto">
            <a:xfrm>
              <a:off x="4836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417" name="Line 698"/>
            <p:cNvSpPr>
              <a:spLocks noChangeShapeType="1"/>
            </p:cNvSpPr>
            <p:nvPr/>
          </p:nvSpPr>
          <p:spPr bwMode="auto">
            <a:xfrm>
              <a:off x="4993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18" name="Rectangle 699"/>
            <p:cNvSpPr>
              <a:spLocks noChangeArrowheads="1"/>
            </p:cNvSpPr>
            <p:nvPr/>
          </p:nvSpPr>
          <p:spPr bwMode="auto">
            <a:xfrm>
              <a:off x="4955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2.5</a:t>
              </a:r>
              <a:endParaRPr lang="en-CA"/>
            </a:p>
          </p:txBody>
        </p:sp>
        <p:sp>
          <p:nvSpPr>
            <p:cNvPr id="7419" name="Line 700"/>
            <p:cNvSpPr>
              <a:spLocks noChangeShapeType="1"/>
            </p:cNvSpPr>
            <p:nvPr/>
          </p:nvSpPr>
          <p:spPr bwMode="auto">
            <a:xfrm>
              <a:off x="5152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0" name="Rectangle 701"/>
            <p:cNvSpPr>
              <a:spLocks noChangeArrowheads="1"/>
            </p:cNvSpPr>
            <p:nvPr/>
          </p:nvSpPr>
          <p:spPr bwMode="auto">
            <a:xfrm>
              <a:off x="5154" y="249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7421" name="Line 702"/>
            <p:cNvSpPr>
              <a:spLocks noChangeShapeType="1"/>
            </p:cNvSpPr>
            <p:nvPr/>
          </p:nvSpPr>
          <p:spPr bwMode="auto">
            <a:xfrm>
              <a:off x="5308" y="247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2" name="Rectangle 703"/>
            <p:cNvSpPr>
              <a:spLocks noChangeArrowheads="1"/>
            </p:cNvSpPr>
            <p:nvPr/>
          </p:nvSpPr>
          <p:spPr bwMode="auto">
            <a:xfrm>
              <a:off x="5271" y="2497"/>
              <a:ext cx="7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3.5</a:t>
              </a:r>
              <a:endParaRPr lang="en-CA"/>
            </a:p>
          </p:txBody>
        </p:sp>
        <p:sp>
          <p:nvSpPr>
            <p:cNvPr id="7423" name="Rectangle 704"/>
            <p:cNvSpPr>
              <a:spLocks noChangeArrowheads="1"/>
            </p:cNvSpPr>
            <p:nvPr/>
          </p:nvSpPr>
          <p:spPr bwMode="auto">
            <a:xfrm>
              <a:off x="4135" y="2840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7424" name="Line 705"/>
            <p:cNvSpPr>
              <a:spLocks noChangeShapeType="1"/>
            </p:cNvSpPr>
            <p:nvPr/>
          </p:nvSpPr>
          <p:spPr bwMode="auto">
            <a:xfrm>
              <a:off x="4188" y="2865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5" name="Rectangle 706"/>
            <p:cNvSpPr>
              <a:spLocks noChangeArrowheads="1"/>
            </p:cNvSpPr>
            <p:nvPr/>
          </p:nvSpPr>
          <p:spPr bwMode="auto">
            <a:xfrm>
              <a:off x="4135" y="2649"/>
              <a:ext cx="4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426" name="Line 707"/>
            <p:cNvSpPr>
              <a:spLocks noChangeShapeType="1"/>
            </p:cNvSpPr>
            <p:nvPr/>
          </p:nvSpPr>
          <p:spPr bwMode="auto">
            <a:xfrm>
              <a:off x="4188" y="2673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7" name="Rectangle 708"/>
            <p:cNvSpPr>
              <a:spLocks noChangeArrowheads="1"/>
            </p:cNvSpPr>
            <p:nvPr/>
          </p:nvSpPr>
          <p:spPr bwMode="auto">
            <a:xfrm>
              <a:off x="4160" y="2266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428" name="Line 709"/>
            <p:cNvSpPr>
              <a:spLocks noChangeShapeType="1"/>
            </p:cNvSpPr>
            <p:nvPr/>
          </p:nvSpPr>
          <p:spPr bwMode="auto">
            <a:xfrm>
              <a:off x="4188" y="2291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29" name="Rectangle 710"/>
            <p:cNvSpPr>
              <a:spLocks noChangeArrowheads="1"/>
            </p:cNvSpPr>
            <p:nvPr/>
          </p:nvSpPr>
          <p:spPr bwMode="auto">
            <a:xfrm>
              <a:off x="4160" y="2077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7430" name="Line 711"/>
            <p:cNvSpPr>
              <a:spLocks noChangeShapeType="1"/>
            </p:cNvSpPr>
            <p:nvPr/>
          </p:nvSpPr>
          <p:spPr bwMode="auto">
            <a:xfrm>
              <a:off x="4188" y="2102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31" name="Rectangle 712"/>
            <p:cNvSpPr>
              <a:spLocks noChangeArrowheads="1"/>
            </p:cNvSpPr>
            <p:nvPr/>
          </p:nvSpPr>
          <p:spPr bwMode="auto">
            <a:xfrm>
              <a:off x="2930" y="1908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274638"/>
            <a:ext cx="7673280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/>
              <a:t>Ex: Given the equation: </a:t>
            </a:r>
            <a:br>
              <a:rPr lang="en-CA" sz="2500"/>
            </a:br>
            <a:r>
              <a:rPr lang="en-CA" sz="2500"/>
              <a:t>Graph and find the following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91223"/>
              </p:ext>
            </p:extLst>
          </p:nvPr>
        </p:nvGraphicFramePr>
        <p:xfrm>
          <a:off x="6597402" y="219746"/>
          <a:ext cx="36750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300" imgH="330200" progId="Equation.DSMT4">
                  <p:embed/>
                </p:oleObj>
              </mc:Choice>
              <mc:Fallback>
                <p:oleObj name="Equation" r:id="rId3" imgW="1765300" imgH="330200" progId="Equation.DSMT4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402" y="219746"/>
                        <a:ext cx="36750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905001" y="3810000"/>
          <a:ext cx="1954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1054100" progId="Equation.DSMT4">
                  <p:embed/>
                </p:oleObj>
              </mc:Choice>
              <mc:Fallback>
                <p:oleObj name="Equation" r:id="rId5" imgW="965200" imgH="1054100" progId="Equation.DSMT4">
                  <p:embed/>
                  <p:pic>
                    <p:nvPicPr>
                      <p:cNvPr id="71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10000"/>
                        <a:ext cx="19542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1" name="Object 221"/>
          <p:cNvGraphicFramePr>
            <a:graphicFrameLocks noChangeAspect="1"/>
          </p:cNvGraphicFramePr>
          <p:nvPr/>
        </p:nvGraphicFramePr>
        <p:xfrm>
          <a:off x="1673225" y="1638301"/>
          <a:ext cx="3587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65300" imgH="330200" progId="Equation.DSMT4">
                  <p:embed/>
                </p:oleObj>
              </mc:Choice>
              <mc:Fallback>
                <p:oleObj name="Equation" r:id="rId7" imgW="1765300" imgH="330200" progId="Equation.DSMT4">
                  <p:embed/>
                  <p:pic>
                    <p:nvPicPr>
                      <p:cNvPr id="56541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638301"/>
                        <a:ext cx="35877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3" name="Object 223"/>
          <p:cNvGraphicFramePr>
            <a:graphicFrameLocks noChangeAspect="1"/>
          </p:cNvGraphicFramePr>
          <p:nvPr/>
        </p:nvGraphicFramePr>
        <p:xfrm>
          <a:off x="3067050" y="2173288"/>
          <a:ext cx="8001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474" imgH="520474" progId="Equation.DSMT4">
                  <p:embed/>
                </p:oleObj>
              </mc:Choice>
              <mc:Fallback>
                <p:oleObj name="Equation" r:id="rId9" imgW="520474" imgH="520474" progId="Equation.DSMT4">
                  <p:embed/>
                  <p:pic>
                    <p:nvPicPr>
                      <p:cNvPr id="56543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173288"/>
                        <a:ext cx="80010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4" name="Object 224"/>
          <p:cNvGraphicFramePr>
            <a:graphicFrameLocks noChangeAspect="1"/>
          </p:cNvGraphicFramePr>
          <p:nvPr/>
        </p:nvGraphicFramePr>
        <p:xfrm>
          <a:off x="4194175" y="2133600"/>
          <a:ext cx="6794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13" imgH="520474" progId="Equation.DSMT4">
                  <p:embed/>
                </p:oleObj>
              </mc:Choice>
              <mc:Fallback>
                <p:oleObj name="Equation" r:id="rId11" imgW="431613" imgH="520474" progId="Equation.DSMT4">
                  <p:embed/>
                  <p:pic>
                    <p:nvPicPr>
                      <p:cNvPr id="56544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133600"/>
                        <a:ext cx="67945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49" name="Object 229"/>
          <p:cNvGraphicFramePr>
            <a:graphicFrameLocks noChangeAspect="1"/>
          </p:cNvGraphicFramePr>
          <p:nvPr/>
        </p:nvGraphicFramePr>
        <p:xfrm>
          <a:off x="1676401" y="2249489"/>
          <a:ext cx="34448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52600" imgH="330200" progId="Equation.DSMT4">
                  <p:embed/>
                </p:oleObj>
              </mc:Choice>
              <mc:Fallback>
                <p:oleObj name="Equation" r:id="rId13" imgW="1752600" imgH="330200" progId="Equation.DSMT4">
                  <p:embed/>
                  <p:pic>
                    <p:nvPicPr>
                      <p:cNvPr id="56549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249489"/>
                        <a:ext cx="34448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0" name="Object 230"/>
          <p:cNvGraphicFramePr>
            <a:graphicFrameLocks noChangeAspect="1"/>
          </p:cNvGraphicFramePr>
          <p:nvPr/>
        </p:nvGraphicFramePr>
        <p:xfrm>
          <a:off x="1905000" y="2882901"/>
          <a:ext cx="990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307" imgH="241195" progId="Equation.DSMT4">
                  <p:embed/>
                </p:oleObj>
              </mc:Choice>
              <mc:Fallback>
                <p:oleObj name="Equation" r:id="rId15" imgW="444307" imgH="241195" progId="Equation.DSMT4">
                  <p:embed/>
                  <p:pic>
                    <p:nvPicPr>
                      <p:cNvPr id="5655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82901"/>
                        <a:ext cx="9906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1" name="Object 231"/>
          <p:cNvGraphicFramePr>
            <a:graphicFrameLocks noChangeAspect="1"/>
          </p:cNvGraphicFramePr>
          <p:nvPr/>
        </p:nvGraphicFramePr>
        <p:xfrm>
          <a:off x="3276601" y="4357689"/>
          <a:ext cx="314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39" imgH="190417" progId="Equation.DSMT4">
                  <p:embed/>
                </p:oleObj>
              </mc:Choice>
              <mc:Fallback>
                <p:oleObj name="Equation" r:id="rId17" imgW="139639" imgH="190417" progId="Equation.DSMT4">
                  <p:embed/>
                  <p:pic>
                    <p:nvPicPr>
                      <p:cNvPr id="56551" name="Object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357689"/>
                        <a:ext cx="314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2" name="Object 232"/>
          <p:cNvGraphicFramePr>
            <a:graphicFrameLocks noChangeAspect="1"/>
          </p:cNvGraphicFramePr>
          <p:nvPr/>
        </p:nvGraphicFramePr>
        <p:xfrm>
          <a:off x="2774950" y="4803775"/>
          <a:ext cx="6223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69" imgH="253780" progId="Equation.DSMT4">
                  <p:embed/>
                </p:oleObj>
              </mc:Choice>
              <mc:Fallback>
                <p:oleObj name="Equation" r:id="rId19" imgW="266469" imgH="253780" progId="Equation.DSMT4">
                  <p:embed/>
                  <p:pic>
                    <p:nvPicPr>
                      <p:cNvPr id="56552" name="Object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4803775"/>
                        <a:ext cx="6223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53" name="Object 233"/>
          <p:cNvGraphicFramePr>
            <a:graphicFrameLocks noChangeAspect="1"/>
          </p:cNvGraphicFramePr>
          <p:nvPr/>
        </p:nvGraphicFramePr>
        <p:xfrm>
          <a:off x="3878264" y="5473700"/>
          <a:ext cx="13795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700" imgH="292100" progId="Equation.DSMT4">
                  <p:embed/>
                </p:oleObj>
              </mc:Choice>
              <mc:Fallback>
                <p:oleObj name="Equation" r:id="rId21" imgW="647700" imgH="292100" progId="Equation.DSMT4">
                  <p:embed/>
                  <p:pic>
                    <p:nvPicPr>
                      <p:cNvPr id="56553" name="Object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4" y="5473700"/>
                        <a:ext cx="13795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68"/>
          <p:cNvGrpSpPr>
            <a:grpSpLocks noChangeAspect="1"/>
          </p:cNvGrpSpPr>
          <p:nvPr/>
        </p:nvGrpSpPr>
        <p:grpSpPr bwMode="auto">
          <a:xfrm>
            <a:off x="5400675" y="1604963"/>
            <a:ext cx="4908550" cy="4564062"/>
            <a:chOff x="2928" y="766"/>
            <a:chExt cx="2544" cy="1060"/>
          </a:xfrm>
        </p:grpSpPr>
        <p:sp>
          <p:nvSpPr>
            <p:cNvPr id="7190" name="AutoShape 467"/>
            <p:cNvSpPr>
              <a:spLocks noChangeAspect="1" noChangeArrowheads="1" noTextEdit="1"/>
            </p:cNvSpPr>
            <p:nvPr/>
          </p:nvSpPr>
          <p:spPr bwMode="auto">
            <a:xfrm>
              <a:off x="2928" y="768"/>
              <a:ext cx="2544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1" name="Rectangle 469"/>
            <p:cNvSpPr>
              <a:spLocks noChangeArrowheads="1"/>
            </p:cNvSpPr>
            <p:nvPr/>
          </p:nvSpPr>
          <p:spPr bwMode="auto">
            <a:xfrm>
              <a:off x="2930" y="770"/>
              <a:ext cx="2542" cy="10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2" name="Line 470"/>
            <p:cNvSpPr>
              <a:spLocks noChangeShapeType="1"/>
            </p:cNvSpPr>
            <p:nvPr/>
          </p:nvSpPr>
          <p:spPr bwMode="auto">
            <a:xfrm flipV="1">
              <a:off x="308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3" name="Line 471"/>
            <p:cNvSpPr>
              <a:spLocks noChangeShapeType="1"/>
            </p:cNvSpPr>
            <p:nvPr/>
          </p:nvSpPr>
          <p:spPr bwMode="auto">
            <a:xfrm flipV="1">
              <a:off x="309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4" name="Line 472"/>
            <p:cNvSpPr>
              <a:spLocks noChangeShapeType="1"/>
            </p:cNvSpPr>
            <p:nvPr/>
          </p:nvSpPr>
          <p:spPr bwMode="auto">
            <a:xfrm flipV="1">
              <a:off x="324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5" name="Line 473"/>
            <p:cNvSpPr>
              <a:spLocks noChangeShapeType="1"/>
            </p:cNvSpPr>
            <p:nvPr/>
          </p:nvSpPr>
          <p:spPr bwMode="auto">
            <a:xfrm flipV="1">
              <a:off x="3251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6" name="Line 474"/>
            <p:cNvSpPr>
              <a:spLocks noChangeShapeType="1"/>
            </p:cNvSpPr>
            <p:nvPr/>
          </p:nvSpPr>
          <p:spPr bwMode="auto">
            <a:xfrm flipV="1">
              <a:off x="340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7" name="Line 475"/>
            <p:cNvSpPr>
              <a:spLocks noChangeShapeType="1"/>
            </p:cNvSpPr>
            <p:nvPr/>
          </p:nvSpPr>
          <p:spPr bwMode="auto">
            <a:xfrm flipV="1">
              <a:off x="3407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8" name="Line 476"/>
            <p:cNvSpPr>
              <a:spLocks noChangeShapeType="1"/>
            </p:cNvSpPr>
            <p:nvPr/>
          </p:nvSpPr>
          <p:spPr bwMode="auto">
            <a:xfrm flipV="1">
              <a:off x="3564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9" name="Line 477"/>
            <p:cNvSpPr>
              <a:spLocks noChangeShapeType="1"/>
            </p:cNvSpPr>
            <p:nvPr/>
          </p:nvSpPr>
          <p:spPr bwMode="auto">
            <a:xfrm flipV="1">
              <a:off x="3566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0" name="Line 478"/>
            <p:cNvSpPr>
              <a:spLocks noChangeShapeType="1"/>
            </p:cNvSpPr>
            <p:nvPr/>
          </p:nvSpPr>
          <p:spPr bwMode="auto">
            <a:xfrm flipV="1">
              <a:off x="3723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1" name="Line 479"/>
            <p:cNvSpPr>
              <a:spLocks noChangeShapeType="1"/>
            </p:cNvSpPr>
            <p:nvPr/>
          </p:nvSpPr>
          <p:spPr bwMode="auto">
            <a:xfrm flipV="1">
              <a:off x="372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2" name="Line 480"/>
            <p:cNvSpPr>
              <a:spLocks noChangeShapeType="1"/>
            </p:cNvSpPr>
            <p:nvPr/>
          </p:nvSpPr>
          <p:spPr bwMode="auto">
            <a:xfrm flipV="1">
              <a:off x="388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3" name="Line 481"/>
            <p:cNvSpPr>
              <a:spLocks noChangeShapeType="1"/>
            </p:cNvSpPr>
            <p:nvPr/>
          </p:nvSpPr>
          <p:spPr bwMode="auto">
            <a:xfrm flipV="1">
              <a:off x="3884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4" name="Line 482"/>
            <p:cNvSpPr>
              <a:spLocks noChangeShapeType="1"/>
            </p:cNvSpPr>
            <p:nvPr/>
          </p:nvSpPr>
          <p:spPr bwMode="auto">
            <a:xfrm flipV="1">
              <a:off x="403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5" name="Line 483"/>
            <p:cNvSpPr>
              <a:spLocks noChangeShapeType="1"/>
            </p:cNvSpPr>
            <p:nvPr/>
          </p:nvSpPr>
          <p:spPr bwMode="auto">
            <a:xfrm flipV="1">
              <a:off x="4041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6" name="Line 484"/>
            <p:cNvSpPr>
              <a:spLocks noChangeShapeType="1"/>
            </p:cNvSpPr>
            <p:nvPr/>
          </p:nvSpPr>
          <p:spPr bwMode="auto">
            <a:xfrm flipV="1">
              <a:off x="4357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7" name="Line 485"/>
            <p:cNvSpPr>
              <a:spLocks noChangeShapeType="1"/>
            </p:cNvSpPr>
            <p:nvPr/>
          </p:nvSpPr>
          <p:spPr bwMode="auto">
            <a:xfrm flipV="1">
              <a:off x="435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8" name="Line 486"/>
            <p:cNvSpPr>
              <a:spLocks noChangeShapeType="1"/>
            </p:cNvSpPr>
            <p:nvPr/>
          </p:nvSpPr>
          <p:spPr bwMode="auto">
            <a:xfrm flipV="1">
              <a:off x="4516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9" name="Line 487"/>
            <p:cNvSpPr>
              <a:spLocks noChangeShapeType="1"/>
            </p:cNvSpPr>
            <p:nvPr/>
          </p:nvSpPr>
          <p:spPr bwMode="auto">
            <a:xfrm flipV="1">
              <a:off x="451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0" name="Line 488"/>
            <p:cNvSpPr>
              <a:spLocks noChangeShapeType="1"/>
            </p:cNvSpPr>
            <p:nvPr/>
          </p:nvSpPr>
          <p:spPr bwMode="auto">
            <a:xfrm flipV="1">
              <a:off x="467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1" name="Line 489"/>
            <p:cNvSpPr>
              <a:spLocks noChangeShapeType="1"/>
            </p:cNvSpPr>
            <p:nvPr/>
          </p:nvSpPr>
          <p:spPr bwMode="auto">
            <a:xfrm flipV="1">
              <a:off x="467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2" name="Line 490"/>
            <p:cNvSpPr>
              <a:spLocks noChangeShapeType="1"/>
            </p:cNvSpPr>
            <p:nvPr/>
          </p:nvSpPr>
          <p:spPr bwMode="auto">
            <a:xfrm flipV="1">
              <a:off x="4831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3" name="Line 491"/>
            <p:cNvSpPr>
              <a:spLocks noChangeShapeType="1"/>
            </p:cNvSpPr>
            <p:nvPr/>
          </p:nvSpPr>
          <p:spPr bwMode="auto">
            <a:xfrm flipV="1">
              <a:off x="4834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4" name="Line 492"/>
            <p:cNvSpPr>
              <a:spLocks noChangeShapeType="1"/>
            </p:cNvSpPr>
            <p:nvPr/>
          </p:nvSpPr>
          <p:spPr bwMode="auto">
            <a:xfrm flipV="1">
              <a:off x="4990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5" name="Line 493"/>
            <p:cNvSpPr>
              <a:spLocks noChangeShapeType="1"/>
            </p:cNvSpPr>
            <p:nvPr/>
          </p:nvSpPr>
          <p:spPr bwMode="auto">
            <a:xfrm flipV="1">
              <a:off x="4993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6" name="Line 494"/>
            <p:cNvSpPr>
              <a:spLocks noChangeShapeType="1"/>
            </p:cNvSpPr>
            <p:nvPr/>
          </p:nvSpPr>
          <p:spPr bwMode="auto">
            <a:xfrm flipV="1">
              <a:off x="5149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7" name="Line 495"/>
            <p:cNvSpPr>
              <a:spLocks noChangeShapeType="1"/>
            </p:cNvSpPr>
            <p:nvPr/>
          </p:nvSpPr>
          <p:spPr bwMode="auto">
            <a:xfrm flipV="1">
              <a:off x="5152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8" name="Line 496"/>
            <p:cNvSpPr>
              <a:spLocks noChangeShapeType="1"/>
            </p:cNvSpPr>
            <p:nvPr/>
          </p:nvSpPr>
          <p:spPr bwMode="auto">
            <a:xfrm flipV="1">
              <a:off x="5306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9" name="Line 497"/>
            <p:cNvSpPr>
              <a:spLocks noChangeShapeType="1"/>
            </p:cNvSpPr>
            <p:nvPr/>
          </p:nvSpPr>
          <p:spPr bwMode="auto">
            <a:xfrm flipV="1">
              <a:off x="530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0" name="Line 498"/>
            <p:cNvSpPr>
              <a:spLocks noChangeShapeType="1"/>
            </p:cNvSpPr>
            <p:nvPr/>
          </p:nvSpPr>
          <p:spPr bwMode="auto">
            <a:xfrm>
              <a:off x="2933" y="177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1" name="Line 499"/>
            <p:cNvSpPr>
              <a:spLocks noChangeShapeType="1"/>
            </p:cNvSpPr>
            <p:nvPr/>
          </p:nvSpPr>
          <p:spPr bwMode="auto">
            <a:xfrm>
              <a:off x="2933" y="177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2" name="Line 500"/>
            <p:cNvSpPr>
              <a:spLocks noChangeShapeType="1"/>
            </p:cNvSpPr>
            <p:nvPr/>
          </p:nvSpPr>
          <p:spPr bwMode="auto">
            <a:xfrm>
              <a:off x="2933" y="172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3" name="Line 501"/>
            <p:cNvSpPr>
              <a:spLocks noChangeShapeType="1"/>
            </p:cNvSpPr>
            <p:nvPr/>
          </p:nvSpPr>
          <p:spPr bwMode="auto">
            <a:xfrm>
              <a:off x="2933" y="172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4" name="Line 502"/>
            <p:cNvSpPr>
              <a:spLocks noChangeShapeType="1"/>
            </p:cNvSpPr>
            <p:nvPr/>
          </p:nvSpPr>
          <p:spPr bwMode="auto">
            <a:xfrm>
              <a:off x="2933" y="167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5" name="Line 503"/>
            <p:cNvSpPr>
              <a:spLocks noChangeShapeType="1"/>
            </p:cNvSpPr>
            <p:nvPr/>
          </p:nvSpPr>
          <p:spPr bwMode="auto">
            <a:xfrm>
              <a:off x="2933" y="167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6" name="Line 504"/>
            <p:cNvSpPr>
              <a:spLocks noChangeShapeType="1"/>
            </p:cNvSpPr>
            <p:nvPr/>
          </p:nvSpPr>
          <p:spPr bwMode="auto">
            <a:xfrm>
              <a:off x="2933" y="162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7" name="Line 505"/>
            <p:cNvSpPr>
              <a:spLocks noChangeShapeType="1"/>
            </p:cNvSpPr>
            <p:nvPr/>
          </p:nvSpPr>
          <p:spPr bwMode="auto">
            <a:xfrm>
              <a:off x="2933" y="163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8" name="Line 506"/>
            <p:cNvSpPr>
              <a:spLocks noChangeShapeType="1"/>
            </p:cNvSpPr>
            <p:nvPr/>
          </p:nvSpPr>
          <p:spPr bwMode="auto">
            <a:xfrm>
              <a:off x="2933" y="158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9" name="Line 507"/>
            <p:cNvSpPr>
              <a:spLocks noChangeShapeType="1"/>
            </p:cNvSpPr>
            <p:nvPr/>
          </p:nvSpPr>
          <p:spPr bwMode="auto">
            <a:xfrm>
              <a:off x="2933" y="158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0" name="Line 508"/>
            <p:cNvSpPr>
              <a:spLocks noChangeShapeType="1"/>
            </p:cNvSpPr>
            <p:nvPr/>
          </p:nvSpPr>
          <p:spPr bwMode="auto">
            <a:xfrm>
              <a:off x="2933" y="153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1" name="Line 509"/>
            <p:cNvSpPr>
              <a:spLocks noChangeShapeType="1"/>
            </p:cNvSpPr>
            <p:nvPr/>
          </p:nvSpPr>
          <p:spPr bwMode="auto">
            <a:xfrm>
              <a:off x="2933" y="153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2" name="Line 510"/>
            <p:cNvSpPr>
              <a:spLocks noChangeShapeType="1"/>
            </p:cNvSpPr>
            <p:nvPr/>
          </p:nvSpPr>
          <p:spPr bwMode="auto">
            <a:xfrm>
              <a:off x="2933" y="148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3" name="Line 511"/>
            <p:cNvSpPr>
              <a:spLocks noChangeShapeType="1"/>
            </p:cNvSpPr>
            <p:nvPr/>
          </p:nvSpPr>
          <p:spPr bwMode="auto">
            <a:xfrm>
              <a:off x="2933" y="148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4" name="Line 512"/>
            <p:cNvSpPr>
              <a:spLocks noChangeShapeType="1"/>
            </p:cNvSpPr>
            <p:nvPr/>
          </p:nvSpPr>
          <p:spPr bwMode="auto">
            <a:xfrm>
              <a:off x="2933" y="143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5" name="Line 513"/>
            <p:cNvSpPr>
              <a:spLocks noChangeShapeType="1"/>
            </p:cNvSpPr>
            <p:nvPr/>
          </p:nvSpPr>
          <p:spPr bwMode="auto">
            <a:xfrm>
              <a:off x="2933" y="144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6" name="Line 514"/>
            <p:cNvSpPr>
              <a:spLocks noChangeShapeType="1"/>
            </p:cNvSpPr>
            <p:nvPr/>
          </p:nvSpPr>
          <p:spPr bwMode="auto">
            <a:xfrm>
              <a:off x="2933" y="138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7" name="Line 515"/>
            <p:cNvSpPr>
              <a:spLocks noChangeShapeType="1"/>
            </p:cNvSpPr>
            <p:nvPr/>
          </p:nvSpPr>
          <p:spPr bwMode="auto">
            <a:xfrm>
              <a:off x="2933" y="139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8" name="Line 516"/>
            <p:cNvSpPr>
              <a:spLocks noChangeShapeType="1"/>
            </p:cNvSpPr>
            <p:nvPr/>
          </p:nvSpPr>
          <p:spPr bwMode="auto">
            <a:xfrm>
              <a:off x="2933" y="129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9" name="Line 517"/>
            <p:cNvSpPr>
              <a:spLocks noChangeShapeType="1"/>
            </p:cNvSpPr>
            <p:nvPr/>
          </p:nvSpPr>
          <p:spPr bwMode="auto">
            <a:xfrm>
              <a:off x="2933" y="129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0" name="Line 518"/>
            <p:cNvSpPr>
              <a:spLocks noChangeShapeType="1"/>
            </p:cNvSpPr>
            <p:nvPr/>
          </p:nvSpPr>
          <p:spPr bwMode="auto">
            <a:xfrm>
              <a:off x="2933" y="124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1" name="Line 519"/>
            <p:cNvSpPr>
              <a:spLocks noChangeShapeType="1"/>
            </p:cNvSpPr>
            <p:nvPr/>
          </p:nvSpPr>
          <p:spPr bwMode="auto">
            <a:xfrm>
              <a:off x="2933" y="125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2" name="Line 520"/>
            <p:cNvSpPr>
              <a:spLocks noChangeShapeType="1"/>
            </p:cNvSpPr>
            <p:nvPr/>
          </p:nvSpPr>
          <p:spPr bwMode="auto">
            <a:xfrm>
              <a:off x="2933" y="120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3" name="Line 521"/>
            <p:cNvSpPr>
              <a:spLocks noChangeShapeType="1"/>
            </p:cNvSpPr>
            <p:nvPr/>
          </p:nvSpPr>
          <p:spPr bwMode="auto">
            <a:xfrm>
              <a:off x="2933" y="120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4" name="Line 522"/>
            <p:cNvSpPr>
              <a:spLocks noChangeShapeType="1"/>
            </p:cNvSpPr>
            <p:nvPr/>
          </p:nvSpPr>
          <p:spPr bwMode="auto">
            <a:xfrm>
              <a:off x="2933" y="115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5" name="Line 523"/>
            <p:cNvSpPr>
              <a:spLocks noChangeShapeType="1"/>
            </p:cNvSpPr>
            <p:nvPr/>
          </p:nvSpPr>
          <p:spPr bwMode="auto">
            <a:xfrm>
              <a:off x="2933" y="115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6" name="Line 524"/>
            <p:cNvSpPr>
              <a:spLocks noChangeShapeType="1"/>
            </p:cNvSpPr>
            <p:nvPr/>
          </p:nvSpPr>
          <p:spPr bwMode="auto">
            <a:xfrm>
              <a:off x="2933" y="1103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7" name="Line 525"/>
            <p:cNvSpPr>
              <a:spLocks noChangeShapeType="1"/>
            </p:cNvSpPr>
            <p:nvPr/>
          </p:nvSpPr>
          <p:spPr bwMode="auto">
            <a:xfrm>
              <a:off x="2933" y="110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8" name="Line 526"/>
            <p:cNvSpPr>
              <a:spLocks noChangeShapeType="1"/>
            </p:cNvSpPr>
            <p:nvPr/>
          </p:nvSpPr>
          <p:spPr bwMode="auto">
            <a:xfrm>
              <a:off x="2933" y="1056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9" name="Line 527"/>
            <p:cNvSpPr>
              <a:spLocks noChangeShapeType="1"/>
            </p:cNvSpPr>
            <p:nvPr/>
          </p:nvSpPr>
          <p:spPr bwMode="auto">
            <a:xfrm>
              <a:off x="2933" y="105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0" name="Line 528"/>
            <p:cNvSpPr>
              <a:spLocks noChangeShapeType="1"/>
            </p:cNvSpPr>
            <p:nvPr/>
          </p:nvSpPr>
          <p:spPr bwMode="auto">
            <a:xfrm>
              <a:off x="2933" y="100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1" name="Line 529"/>
            <p:cNvSpPr>
              <a:spLocks noChangeShapeType="1"/>
            </p:cNvSpPr>
            <p:nvPr/>
          </p:nvSpPr>
          <p:spPr bwMode="auto">
            <a:xfrm>
              <a:off x="2933" y="1011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2" name="Line 530"/>
            <p:cNvSpPr>
              <a:spLocks noChangeShapeType="1"/>
            </p:cNvSpPr>
            <p:nvPr/>
          </p:nvSpPr>
          <p:spPr bwMode="auto">
            <a:xfrm>
              <a:off x="2933" y="96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3" name="Line 531"/>
            <p:cNvSpPr>
              <a:spLocks noChangeShapeType="1"/>
            </p:cNvSpPr>
            <p:nvPr/>
          </p:nvSpPr>
          <p:spPr bwMode="auto">
            <a:xfrm>
              <a:off x="2933" y="96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4" name="Line 532"/>
            <p:cNvSpPr>
              <a:spLocks noChangeShapeType="1"/>
            </p:cNvSpPr>
            <p:nvPr/>
          </p:nvSpPr>
          <p:spPr bwMode="auto">
            <a:xfrm>
              <a:off x="2933" y="91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5" name="Line 533"/>
            <p:cNvSpPr>
              <a:spLocks noChangeShapeType="1"/>
            </p:cNvSpPr>
            <p:nvPr/>
          </p:nvSpPr>
          <p:spPr bwMode="auto">
            <a:xfrm>
              <a:off x="2933" y="91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6" name="Line 534"/>
            <p:cNvSpPr>
              <a:spLocks noChangeShapeType="1"/>
            </p:cNvSpPr>
            <p:nvPr/>
          </p:nvSpPr>
          <p:spPr bwMode="auto">
            <a:xfrm>
              <a:off x="2933" y="865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7" name="Line 535"/>
            <p:cNvSpPr>
              <a:spLocks noChangeShapeType="1"/>
            </p:cNvSpPr>
            <p:nvPr/>
          </p:nvSpPr>
          <p:spPr bwMode="auto">
            <a:xfrm>
              <a:off x="2933" y="867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8" name="Line 536"/>
            <p:cNvSpPr>
              <a:spLocks noChangeShapeType="1"/>
            </p:cNvSpPr>
            <p:nvPr/>
          </p:nvSpPr>
          <p:spPr bwMode="auto">
            <a:xfrm>
              <a:off x="2933" y="818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9" name="Line 537"/>
            <p:cNvSpPr>
              <a:spLocks noChangeShapeType="1"/>
            </p:cNvSpPr>
            <p:nvPr/>
          </p:nvSpPr>
          <p:spPr bwMode="auto">
            <a:xfrm>
              <a:off x="2933" y="820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0" name="Line 538"/>
            <p:cNvSpPr>
              <a:spLocks noChangeShapeType="1"/>
            </p:cNvSpPr>
            <p:nvPr/>
          </p:nvSpPr>
          <p:spPr bwMode="auto">
            <a:xfrm>
              <a:off x="2933" y="1339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1" name="Line 539"/>
            <p:cNvSpPr>
              <a:spLocks noChangeShapeType="1"/>
            </p:cNvSpPr>
            <p:nvPr/>
          </p:nvSpPr>
          <p:spPr bwMode="auto">
            <a:xfrm>
              <a:off x="2933" y="1342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2" name="Line 540"/>
            <p:cNvSpPr>
              <a:spLocks noChangeShapeType="1"/>
            </p:cNvSpPr>
            <p:nvPr/>
          </p:nvSpPr>
          <p:spPr bwMode="auto">
            <a:xfrm>
              <a:off x="2933" y="1344"/>
              <a:ext cx="25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3" name="Line 541"/>
            <p:cNvSpPr>
              <a:spLocks noChangeShapeType="1"/>
            </p:cNvSpPr>
            <p:nvPr/>
          </p:nvSpPr>
          <p:spPr bwMode="auto">
            <a:xfrm>
              <a:off x="2933" y="1347"/>
              <a:ext cx="253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4" name="Rectangle 542"/>
            <p:cNvSpPr>
              <a:spLocks noChangeArrowheads="1"/>
            </p:cNvSpPr>
            <p:nvPr/>
          </p:nvSpPr>
          <p:spPr bwMode="auto">
            <a:xfrm>
              <a:off x="5420" y="1267"/>
              <a:ext cx="1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CA"/>
            </a:p>
          </p:txBody>
        </p:sp>
        <p:sp>
          <p:nvSpPr>
            <p:cNvPr id="7265" name="Freeform 543"/>
            <p:cNvSpPr>
              <a:spLocks/>
            </p:cNvSpPr>
            <p:nvPr/>
          </p:nvSpPr>
          <p:spPr bwMode="auto">
            <a:xfrm>
              <a:off x="5442" y="1322"/>
              <a:ext cx="23" cy="45"/>
            </a:xfrm>
            <a:custGeom>
              <a:avLst/>
              <a:gdLst>
                <a:gd name="T0" fmla="*/ 0 w 23"/>
                <a:gd name="T1" fmla="*/ 0 h 45"/>
                <a:gd name="T2" fmla="*/ 23 w 23"/>
                <a:gd name="T3" fmla="*/ 22 h 45"/>
                <a:gd name="T4" fmla="*/ 0 w 23"/>
                <a:gd name="T5" fmla="*/ 45 h 45"/>
                <a:gd name="T6" fmla="*/ 0 w 23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5"/>
                <a:gd name="T14" fmla="*/ 23 w 23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5">
                  <a:moveTo>
                    <a:pt x="0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66" name="Line 544"/>
            <p:cNvSpPr>
              <a:spLocks noChangeShapeType="1"/>
            </p:cNvSpPr>
            <p:nvPr/>
          </p:nvSpPr>
          <p:spPr bwMode="auto">
            <a:xfrm flipV="1">
              <a:off x="4195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7" name="Line 545"/>
            <p:cNvSpPr>
              <a:spLocks noChangeShapeType="1"/>
            </p:cNvSpPr>
            <p:nvPr/>
          </p:nvSpPr>
          <p:spPr bwMode="auto">
            <a:xfrm flipV="1">
              <a:off x="4198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8" name="Line 546"/>
            <p:cNvSpPr>
              <a:spLocks noChangeShapeType="1"/>
            </p:cNvSpPr>
            <p:nvPr/>
          </p:nvSpPr>
          <p:spPr bwMode="auto">
            <a:xfrm flipV="1">
              <a:off x="4200" y="773"/>
              <a:ext cx="1" cy="10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9" name="Line 547"/>
            <p:cNvSpPr>
              <a:spLocks noChangeShapeType="1"/>
            </p:cNvSpPr>
            <p:nvPr/>
          </p:nvSpPr>
          <p:spPr bwMode="auto">
            <a:xfrm flipV="1">
              <a:off x="4202" y="773"/>
              <a:ext cx="1" cy="10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0" name="Rectangle 548"/>
            <p:cNvSpPr>
              <a:spLocks noChangeArrowheads="1"/>
            </p:cNvSpPr>
            <p:nvPr/>
          </p:nvSpPr>
          <p:spPr bwMode="auto">
            <a:xfrm>
              <a:off x="4230" y="766"/>
              <a:ext cx="1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CA"/>
            </a:p>
          </p:txBody>
        </p:sp>
        <p:sp>
          <p:nvSpPr>
            <p:cNvPr id="7271" name="Freeform 549"/>
            <p:cNvSpPr>
              <a:spLocks/>
            </p:cNvSpPr>
            <p:nvPr/>
          </p:nvSpPr>
          <p:spPr bwMode="auto">
            <a:xfrm>
              <a:off x="4178" y="773"/>
              <a:ext cx="44" cy="22"/>
            </a:xfrm>
            <a:custGeom>
              <a:avLst/>
              <a:gdLst>
                <a:gd name="T0" fmla="*/ 0 w 44"/>
                <a:gd name="T1" fmla="*/ 22 h 22"/>
                <a:gd name="T2" fmla="*/ 22 w 44"/>
                <a:gd name="T3" fmla="*/ 0 h 22"/>
                <a:gd name="T4" fmla="*/ 44 w 44"/>
                <a:gd name="T5" fmla="*/ 22 h 22"/>
                <a:gd name="T6" fmla="*/ 0 w 44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2"/>
                <a:gd name="T14" fmla="*/ 44 w 4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2">
                  <a:moveTo>
                    <a:pt x="0" y="22"/>
                  </a:moveTo>
                  <a:lnTo>
                    <a:pt x="22" y="0"/>
                  </a:lnTo>
                  <a:lnTo>
                    <a:pt x="4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72" name="Rectangle 550"/>
            <p:cNvSpPr>
              <a:spLocks noChangeArrowheads="1"/>
            </p:cNvSpPr>
            <p:nvPr/>
          </p:nvSpPr>
          <p:spPr bwMode="auto">
            <a:xfrm>
              <a:off x="2930" y="770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3" name="Line 551"/>
            <p:cNvSpPr>
              <a:spLocks noChangeShapeType="1"/>
            </p:cNvSpPr>
            <p:nvPr/>
          </p:nvSpPr>
          <p:spPr bwMode="auto">
            <a:xfrm>
              <a:off x="3092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4" name="Rectangle 552"/>
            <p:cNvSpPr>
              <a:spLocks noChangeArrowheads="1"/>
            </p:cNvSpPr>
            <p:nvPr/>
          </p:nvSpPr>
          <p:spPr bwMode="auto">
            <a:xfrm>
              <a:off x="3042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-3.5</a:t>
              </a:r>
              <a:endParaRPr lang="en-CA"/>
            </a:p>
          </p:txBody>
        </p:sp>
        <p:sp>
          <p:nvSpPr>
            <p:cNvPr id="7275" name="Line 553"/>
            <p:cNvSpPr>
              <a:spLocks noChangeShapeType="1"/>
            </p:cNvSpPr>
            <p:nvPr/>
          </p:nvSpPr>
          <p:spPr bwMode="auto">
            <a:xfrm>
              <a:off x="3251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6" name="Rectangle 554"/>
            <p:cNvSpPr>
              <a:spLocks noChangeArrowheads="1"/>
            </p:cNvSpPr>
            <p:nvPr/>
          </p:nvSpPr>
          <p:spPr bwMode="auto">
            <a:xfrm>
              <a:off x="3226" y="1359"/>
              <a:ext cx="4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CA"/>
            </a:p>
          </p:txBody>
        </p:sp>
        <p:sp>
          <p:nvSpPr>
            <p:cNvPr id="7277" name="Line 555"/>
            <p:cNvSpPr>
              <a:spLocks noChangeShapeType="1"/>
            </p:cNvSpPr>
            <p:nvPr/>
          </p:nvSpPr>
          <p:spPr bwMode="auto">
            <a:xfrm>
              <a:off x="3407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8" name="Rectangle 556"/>
            <p:cNvSpPr>
              <a:spLocks noChangeArrowheads="1"/>
            </p:cNvSpPr>
            <p:nvPr/>
          </p:nvSpPr>
          <p:spPr bwMode="auto">
            <a:xfrm>
              <a:off x="3358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-2.5</a:t>
              </a:r>
              <a:endParaRPr lang="en-CA"/>
            </a:p>
          </p:txBody>
        </p:sp>
        <p:sp>
          <p:nvSpPr>
            <p:cNvPr id="7279" name="Line 557"/>
            <p:cNvSpPr>
              <a:spLocks noChangeShapeType="1"/>
            </p:cNvSpPr>
            <p:nvPr/>
          </p:nvSpPr>
          <p:spPr bwMode="auto">
            <a:xfrm>
              <a:off x="3566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0" name="Rectangle 558"/>
            <p:cNvSpPr>
              <a:spLocks noChangeArrowheads="1"/>
            </p:cNvSpPr>
            <p:nvPr/>
          </p:nvSpPr>
          <p:spPr bwMode="auto">
            <a:xfrm>
              <a:off x="3542" y="1359"/>
              <a:ext cx="4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281" name="Line 559"/>
            <p:cNvSpPr>
              <a:spLocks noChangeShapeType="1"/>
            </p:cNvSpPr>
            <p:nvPr/>
          </p:nvSpPr>
          <p:spPr bwMode="auto">
            <a:xfrm>
              <a:off x="3725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2" name="Rectangle 560"/>
            <p:cNvSpPr>
              <a:spLocks noChangeArrowheads="1"/>
            </p:cNvSpPr>
            <p:nvPr/>
          </p:nvSpPr>
          <p:spPr bwMode="auto">
            <a:xfrm>
              <a:off x="3676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-1.5</a:t>
              </a:r>
              <a:endParaRPr lang="en-CA"/>
            </a:p>
          </p:txBody>
        </p:sp>
        <p:sp>
          <p:nvSpPr>
            <p:cNvPr id="7283" name="Line 561"/>
            <p:cNvSpPr>
              <a:spLocks noChangeShapeType="1"/>
            </p:cNvSpPr>
            <p:nvPr/>
          </p:nvSpPr>
          <p:spPr bwMode="auto">
            <a:xfrm>
              <a:off x="3884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4" name="Rectangle 562"/>
            <p:cNvSpPr>
              <a:spLocks noChangeArrowheads="1"/>
            </p:cNvSpPr>
            <p:nvPr/>
          </p:nvSpPr>
          <p:spPr bwMode="auto">
            <a:xfrm>
              <a:off x="3860" y="1359"/>
              <a:ext cx="4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CA"/>
            </a:p>
          </p:txBody>
        </p:sp>
        <p:sp>
          <p:nvSpPr>
            <p:cNvPr id="7285" name="Line 563"/>
            <p:cNvSpPr>
              <a:spLocks noChangeShapeType="1"/>
            </p:cNvSpPr>
            <p:nvPr/>
          </p:nvSpPr>
          <p:spPr bwMode="auto">
            <a:xfrm>
              <a:off x="4041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6" name="Rectangle 564"/>
            <p:cNvSpPr>
              <a:spLocks noChangeArrowheads="1"/>
            </p:cNvSpPr>
            <p:nvPr/>
          </p:nvSpPr>
          <p:spPr bwMode="auto">
            <a:xfrm>
              <a:off x="3991" y="1359"/>
              <a:ext cx="9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-0.5</a:t>
              </a:r>
              <a:endParaRPr lang="en-CA"/>
            </a:p>
          </p:txBody>
        </p:sp>
        <p:sp>
          <p:nvSpPr>
            <p:cNvPr id="7287" name="Rectangle 565"/>
            <p:cNvSpPr>
              <a:spLocks noChangeArrowheads="1"/>
            </p:cNvSpPr>
            <p:nvPr/>
          </p:nvSpPr>
          <p:spPr bwMode="auto">
            <a:xfrm>
              <a:off x="4210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CA"/>
            </a:p>
          </p:txBody>
        </p:sp>
        <p:sp>
          <p:nvSpPr>
            <p:cNvPr id="7288" name="Line 566"/>
            <p:cNvSpPr>
              <a:spLocks noChangeShapeType="1"/>
            </p:cNvSpPr>
            <p:nvPr/>
          </p:nvSpPr>
          <p:spPr bwMode="auto">
            <a:xfrm>
              <a:off x="4359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9" name="Rectangle 567"/>
            <p:cNvSpPr>
              <a:spLocks noChangeArrowheads="1"/>
            </p:cNvSpPr>
            <p:nvPr/>
          </p:nvSpPr>
          <p:spPr bwMode="auto">
            <a:xfrm>
              <a:off x="4322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0.5</a:t>
              </a:r>
              <a:endParaRPr lang="en-CA"/>
            </a:p>
          </p:txBody>
        </p:sp>
        <p:sp>
          <p:nvSpPr>
            <p:cNvPr id="7290" name="Line 568"/>
            <p:cNvSpPr>
              <a:spLocks noChangeShapeType="1"/>
            </p:cNvSpPr>
            <p:nvPr/>
          </p:nvSpPr>
          <p:spPr bwMode="auto">
            <a:xfrm>
              <a:off x="4518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1" name="Rectangle 569"/>
            <p:cNvSpPr>
              <a:spLocks noChangeArrowheads="1"/>
            </p:cNvSpPr>
            <p:nvPr/>
          </p:nvSpPr>
          <p:spPr bwMode="auto">
            <a:xfrm>
              <a:off x="4520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CA"/>
            </a:p>
          </p:txBody>
        </p:sp>
        <p:sp>
          <p:nvSpPr>
            <p:cNvPr id="7292" name="Line 570"/>
            <p:cNvSpPr>
              <a:spLocks noChangeShapeType="1"/>
            </p:cNvSpPr>
            <p:nvPr/>
          </p:nvSpPr>
          <p:spPr bwMode="auto">
            <a:xfrm>
              <a:off x="4675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3" name="Rectangle 571"/>
            <p:cNvSpPr>
              <a:spLocks noChangeArrowheads="1"/>
            </p:cNvSpPr>
            <p:nvPr/>
          </p:nvSpPr>
          <p:spPr bwMode="auto">
            <a:xfrm>
              <a:off x="4637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1.5</a:t>
              </a:r>
              <a:endParaRPr lang="en-CA"/>
            </a:p>
          </p:txBody>
        </p:sp>
        <p:sp>
          <p:nvSpPr>
            <p:cNvPr id="7294" name="Line 572"/>
            <p:cNvSpPr>
              <a:spLocks noChangeShapeType="1"/>
            </p:cNvSpPr>
            <p:nvPr/>
          </p:nvSpPr>
          <p:spPr bwMode="auto">
            <a:xfrm>
              <a:off x="4834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5" name="Rectangle 573"/>
            <p:cNvSpPr>
              <a:spLocks noChangeArrowheads="1"/>
            </p:cNvSpPr>
            <p:nvPr/>
          </p:nvSpPr>
          <p:spPr bwMode="auto">
            <a:xfrm>
              <a:off x="4836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296" name="Line 574"/>
            <p:cNvSpPr>
              <a:spLocks noChangeShapeType="1"/>
            </p:cNvSpPr>
            <p:nvPr/>
          </p:nvSpPr>
          <p:spPr bwMode="auto">
            <a:xfrm>
              <a:off x="4993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7" name="Rectangle 575"/>
            <p:cNvSpPr>
              <a:spLocks noChangeArrowheads="1"/>
            </p:cNvSpPr>
            <p:nvPr/>
          </p:nvSpPr>
          <p:spPr bwMode="auto">
            <a:xfrm>
              <a:off x="4955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2.5</a:t>
              </a:r>
              <a:endParaRPr lang="en-CA"/>
            </a:p>
          </p:txBody>
        </p:sp>
        <p:sp>
          <p:nvSpPr>
            <p:cNvPr id="7298" name="Line 576"/>
            <p:cNvSpPr>
              <a:spLocks noChangeShapeType="1"/>
            </p:cNvSpPr>
            <p:nvPr/>
          </p:nvSpPr>
          <p:spPr bwMode="auto">
            <a:xfrm>
              <a:off x="5152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9" name="Rectangle 577"/>
            <p:cNvSpPr>
              <a:spLocks noChangeArrowheads="1"/>
            </p:cNvSpPr>
            <p:nvPr/>
          </p:nvSpPr>
          <p:spPr bwMode="auto">
            <a:xfrm>
              <a:off x="5154" y="135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CA"/>
            </a:p>
          </p:txBody>
        </p:sp>
        <p:sp>
          <p:nvSpPr>
            <p:cNvPr id="7300" name="Line 578"/>
            <p:cNvSpPr>
              <a:spLocks noChangeShapeType="1"/>
            </p:cNvSpPr>
            <p:nvPr/>
          </p:nvSpPr>
          <p:spPr bwMode="auto">
            <a:xfrm>
              <a:off x="5308" y="133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1" name="Rectangle 579"/>
            <p:cNvSpPr>
              <a:spLocks noChangeArrowheads="1"/>
            </p:cNvSpPr>
            <p:nvPr/>
          </p:nvSpPr>
          <p:spPr bwMode="auto">
            <a:xfrm>
              <a:off x="5271" y="1359"/>
              <a:ext cx="72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3.5</a:t>
              </a:r>
              <a:endParaRPr lang="en-CA"/>
            </a:p>
          </p:txBody>
        </p:sp>
        <p:sp>
          <p:nvSpPr>
            <p:cNvPr id="7302" name="Rectangle 580"/>
            <p:cNvSpPr>
              <a:spLocks noChangeArrowheads="1"/>
            </p:cNvSpPr>
            <p:nvPr/>
          </p:nvSpPr>
          <p:spPr bwMode="auto">
            <a:xfrm>
              <a:off x="4135" y="1702"/>
              <a:ext cx="4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CA"/>
            </a:p>
          </p:txBody>
        </p:sp>
        <p:sp>
          <p:nvSpPr>
            <p:cNvPr id="7303" name="Line 581"/>
            <p:cNvSpPr>
              <a:spLocks noChangeShapeType="1"/>
            </p:cNvSpPr>
            <p:nvPr/>
          </p:nvSpPr>
          <p:spPr bwMode="auto">
            <a:xfrm>
              <a:off x="4188" y="1727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4" name="Rectangle 582"/>
            <p:cNvSpPr>
              <a:spLocks noChangeArrowheads="1"/>
            </p:cNvSpPr>
            <p:nvPr/>
          </p:nvSpPr>
          <p:spPr bwMode="auto">
            <a:xfrm>
              <a:off x="4135" y="1511"/>
              <a:ext cx="48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CA"/>
            </a:p>
          </p:txBody>
        </p:sp>
        <p:sp>
          <p:nvSpPr>
            <p:cNvPr id="7305" name="Line 583"/>
            <p:cNvSpPr>
              <a:spLocks noChangeShapeType="1"/>
            </p:cNvSpPr>
            <p:nvPr/>
          </p:nvSpPr>
          <p:spPr bwMode="auto">
            <a:xfrm>
              <a:off x="4188" y="1535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6" name="Rectangle 584"/>
            <p:cNvSpPr>
              <a:spLocks noChangeArrowheads="1"/>
            </p:cNvSpPr>
            <p:nvPr/>
          </p:nvSpPr>
          <p:spPr bwMode="auto">
            <a:xfrm>
              <a:off x="4160" y="1128"/>
              <a:ext cx="2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CA"/>
            </a:p>
          </p:txBody>
        </p:sp>
        <p:sp>
          <p:nvSpPr>
            <p:cNvPr id="7307" name="Line 585"/>
            <p:cNvSpPr>
              <a:spLocks noChangeShapeType="1"/>
            </p:cNvSpPr>
            <p:nvPr/>
          </p:nvSpPr>
          <p:spPr bwMode="auto">
            <a:xfrm>
              <a:off x="4188" y="1153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8" name="Rectangle 586"/>
            <p:cNvSpPr>
              <a:spLocks noChangeArrowheads="1"/>
            </p:cNvSpPr>
            <p:nvPr/>
          </p:nvSpPr>
          <p:spPr bwMode="auto">
            <a:xfrm>
              <a:off x="4160" y="93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CA"/>
            </a:p>
          </p:txBody>
        </p:sp>
        <p:sp>
          <p:nvSpPr>
            <p:cNvPr id="7309" name="Line 587"/>
            <p:cNvSpPr>
              <a:spLocks noChangeShapeType="1"/>
            </p:cNvSpPr>
            <p:nvPr/>
          </p:nvSpPr>
          <p:spPr bwMode="auto">
            <a:xfrm>
              <a:off x="4188" y="964"/>
              <a:ext cx="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0" name="Rectangle 590"/>
            <p:cNvSpPr>
              <a:spLocks noChangeArrowheads="1"/>
            </p:cNvSpPr>
            <p:nvPr/>
          </p:nvSpPr>
          <p:spPr bwMode="auto">
            <a:xfrm>
              <a:off x="2930" y="770"/>
              <a:ext cx="2542" cy="105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6545" name="Oval 225"/>
          <p:cNvSpPr>
            <a:spLocks noChangeArrowheads="1"/>
          </p:cNvSpPr>
          <p:nvPr/>
        </p:nvSpPr>
        <p:spPr bwMode="auto">
          <a:xfrm>
            <a:off x="7199313" y="4070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546" name="Oval 226"/>
          <p:cNvSpPr>
            <a:spLocks noChangeArrowheads="1"/>
          </p:cNvSpPr>
          <p:nvPr/>
        </p:nvSpPr>
        <p:spPr bwMode="auto">
          <a:xfrm>
            <a:off x="9050338" y="4054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6548" name="Object 228"/>
          <p:cNvGraphicFramePr>
            <a:graphicFrameLocks noChangeAspect="1"/>
          </p:cNvGraphicFramePr>
          <p:nvPr/>
        </p:nvGraphicFramePr>
        <p:xfrm>
          <a:off x="3048000" y="3810001"/>
          <a:ext cx="2667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16100" imgH="292100" progId="Equation.DSMT4">
                  <p:embed/>
                </p:oleObj>
              </mc:Choice>
              <mc:Fallback>
                <p:oleObj name="Equation" r:id="rId23" imgW="1816100" imgH="292100" progId="Equation.DSMT4">
                  <p:embed/>
                  <p:pic>
                    <p:nvPicPr>
                      <p:cNvPr id="56548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1"/>
                        <a:ext cx="26670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3" name="Oval 713"/>
          <p:cNvSpPr>
            <a:spLocks noChangeArrowheads="1"/>
          </p:cNvSpPr>
          <p:nvPr/>
        </p:nvSpPr>
        <p:spPr bwMode="auto">
          <a:xfrm>
            <a:off x="7827963" y="241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" name="Group 264"/>
          <p:cNvGrpSpPr>
            <a:grpSpLocks/>
          </p:cNvGrpSpPr>
          <p:nvPr/>
        </p:nvGrpSpPr>
        <p:grpSpPr bwMode="auto">
          <a:xfrm>
            <a:off x="6921501" y="1570039"/>
            <a:ext cx="2697163" cy="4706937"/>
            <a:chOff x="5397091" y="1570038"/>
            <a:chExt cx="2697387" cy="4706937"/>
          </a:xfrm>
        </p:grpSpPr>
        <p:sp>
          <p:nvSpPr>
            <p:cNvPr id="7188" name="Freeform 588"/>
            <p:cNvSpPr>
              <a:spLocks/>
            </p:cNvSpPr>
            <p:nvPr/>
          </p:nvSpPr>
          <p:spPr bwMode="auto">
            <a:xfrm>
              <a:off x="5397091" y="1570038"/>
              <a:ext cx="23154" cy="426337"/>
            </a:xfrm>
            <a:custGeom>
              <a:avLst/>
              <a:gdLst>
                <a:gd name="T0" fmla="*/ 23154 w 5"/>
                <a:gd name="T1" fmla="*/ 426337 h 40"/>
                <a:gd name="T2" fmla="*/ 18523 w 5"/>
                <a:gd name="T3" fmla="*/ 351728 h 40"/>
                <a:gd name="T4" fmla="*/ 13892 w 5"/>
                <a:gd name="T5" fmla="*/ 266461 h 40"/>
                <a:gd name="T6" fmla="*/ 9262 w 5"/>
                <a:gd name="T7" fmla="*/ 181193 h 40"/>
                <a:gd name="T8" fmla="*/ 4631 w 5"/>
                <a:gd name="T9" fmla="*/ 85267 h 40"/>
                <a:gd name="T10" fmla="*/ 0 w 5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0"/>
                <a:gd name="T20" fmla="*/ 5 w 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0">
                  <a:moveTo>
                    <a:pt x="5" y="40"/>
                  </a:moveTo>
                  <a:lnTo>
                    <a:pt x="4" y="33"/>
                  </a:lnTo>
                  <a:lnTo>
                    <a:pt x="3" y="25"/>
                  </a:lnTo>
                  <a:lnTo>
                    <a:pt x="2" y="17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89" name="Freeform 589"/>
            <p:cNvSpPr>
              <a:spLocks/>
            </p:cNvSpPr>
            <p:nvPr/>
          </p:nvSpPr>
          <p:spPr bwMode="auto">
            <a:xfrm>
              <a:off x="5420244" y="1996375"/>
              <a:ext cx="2674234" cy="4280600"/>
            </a:xfrm>
            <a:custGeom>
              <a:avLst/>
              <a:gdLst>
                <a:gd name="T0" fmla="*/ 19170 w 558"/>
                <a:gd name="T1" fmla="*/ 310343 h 400"/>
                <a:gd name="T2" fmla="*/ 43133 w 558"/>
                <a:gd name="T3" fmla="*/ 652791 h 400"/>
                <a:gd name="T4" fmla="*/ 67095 w 558"/>
                <a:gd name="T5" fmla="*/ 952434 h 400"/>
                <a:gd name="T6" fmla="*/ 91058 w 558"/>
                <a:gd name="T7" fmla="*/ 1209269 h 400"/>
                <a:gd name="T8" fmla="*/ 115021 w 558"/>
                <a:gd name="T9" fmla="*/ 1423300 h 400"/>
                <a:gd name="T10" fmla="*/ 138983 w 558"/>
                <a:gd name="T11" fmla="*/ 1605225 h 400"/>
                <a:gd name="T12" fmla="*/ 162946 w 558"/>
                <a:gd name="T13" fmla="*/ 1755046 h 400"/>
                <a:gd name="T14" fmla="*/ 186909 w 558"/>
                <a:gd name="T15" fmla="*/ 1872763 h 400"/>
                <a:gd name="T16" fmla="*/ 215664 w 558"/>
                <a:gd name="T17" fmla="*/ 1990479 h 400"/>
                <a:gd name="T18" fmla="*/ 258797 w 558"/>
                <a:gd name="T19" fmla="*/ 2076091 h 400"/>
                <a:gd name="T20" fmla="*/ 316307 w 558"/>
                <a:gd name="T21" fmla="*/ 2097494 h 400"/>
                <a:gd name="T22" fmla="*/ 369025 w 558"/>
                <a:gd name="T23" fmla="*/ 2033285 h 400"/>
                <a:gd name="T24" fmla="*/ 421743 w 558"/>
                <a:gd name="T25" fmla="*/ 1915569 h 400"/>
                <a:gd name="T26" fmla="*/ 474461 w 558"/>
                <a:gd name="T27" fmla="*/ 1755046 h 400"/>
                <a:gd name="T28" fmla="*/ 531971 w 558"/>
                <a:gd name="T29" fmla="*/ 1573121 h 400"/>
                <a:gd name="T30" fmla="*/ 584689 w 558"/>
                <a:gd name="T31" fmla="*/ 1369792 h 400"/>
                <a:gd name="T32" fmla="*/ 637407 w 558"/>
                <a:gd name="T33" fmla="*/ 1177165 h 400"/>
                <a:gd name="T34" fmla="*/ 690125 w 558"/>
                <a:gd name="T35" fmla="*/ 984538 h 400"/>
                <a:gd name="T36" fmla="*/ 747635 w 558"/>
                <a:gd name="T37" fmla="*/ 813314 h 400"/>
                <a:gd name="T38" fmla="*/ 800353 w 558"/>
                <a:gd name="T39" fmla="*/ 674194 h 400"/>
                <a:gd name="T40" fmla="*/ 853071 w 558"/>
                <a:gd name="T41" fmla="*/ 545776 h 400"/>
                <a:gd name="T42" fmla="*/ 905789 w 558"/>
                <a:gd name="T43" fmla="*/ 460165 h 400"/>
                <a:gd name="T44" fmla="*/ 963299 w 558"/>
                <a:gd name="T45" fmla="*/ 406657 h 400"/>
                <a:gd name="T46" fmla="*/ 1016017 w 558"/>
                <a:gd name="T47" fmla="*/ 374553 h 400"/>
                <a:gd name="T48" fmla="*/ 1068735 w 558"/>
                <a:gd name="T49" fmla="*/ 385254 h 400"/>
                <a:gd name="T50" fmla="*/ 1126245 w 558"/>
                <a:gd name="T51" fmla="*/ 417359 h 400"/>
                <a:gd name="T52" fmla="*/ 1178963 w 558"/>
                <a:gd name="T53" fmla="*/ 481568 h 400"/>
                <a:gd name="T54" fmla="*/ 1231681 w 558"/>
                <a:gd name="T55" fmla="*/ 567179 h 400"/>
                <a:gd name="T56" fmla="*/ 1284399 w 558"/>
                <a:gd name="T57" fmla="*/ 674194 h 400"/>
                <a:gd name="T58" fmla="*/ 1341910 w 558"/>
                <a:gd name="T59" fmla="*/ 802613 h 400"/>
                <a:gd name="T60" fmla="*/ 1394627 w 558"/>
                <a:gd name="T61" fmla="*/ 931031 h 400"/>
                <a:gd name="T62" fmla="*/ 1447345 w 558"/>
                <a:gd name="T63" fmla="*/ 1080851 h 400"/>
                <a:gd name="T64" fmla="*/ 1500063 w 558"/>
                <a:gd name="T65" fmla="*/ 1219971 h 400"/>
                <a:gd name="T66" fmla="*/ 1557573 w 558"/>
                <a:gd name="T67" fmla="*/ 1369792 h 400"/>
                <a:gd name="T68" fmla="*/ 1610291 w 558"/>
                <a:gd name="T69" fmla="*/ 1508912 h 400"/>
                <a:gd name="T70" fmla="*/ 1663009 w 558"/>
                <a:gd name="T71" fmla="*/ 1637330 h 400"/>
                <a:gd name="T72" fmla="*/ 1715727 w 558"/>
                <a:gd name="T73" fmla="*/ 1755046 h 400"/>
                <a:gd name="T74" fmla="*/ 1768445 w 558"/>
                <a:gd name="T75" fmla="*/ 1851360 h 400"/>
                <a:gd name="T76" fmla="*/ 1825955 w 558"/>
                <a:gd name="T77" fmla="*/ 1936972 h 400"/>
                <a:gd name="T78" fmla="*/ 1878673 w 558"/>
                <a:gd name="T79" fmla="*/ 2001181 h 400"/>
                <a:gd name="T80" fmla="*/ 1931391 w 558"/>
                <a:gd name="T81" fmla="*/ 2043987 h 400"/>
                <a:gd name="T82" fmla="*/ 1984109 w 558"/>
                <a:gd name="T83" fmla="*/ 2076091 h 400"/>
                <a:gd name="T84" fmla="*/ 2041619 w 558"/>
                <a:gd name="T85" fmla="*/ 2097494 h 400"/>
                <a:gd name="T86" fmla="*/ 2094337 w 558"/>
                <a:gd name="T87" fmla="*/ 2097494 h 400"/>
                <a:gd name="T88" fmla="*/ 2147055 w 558"/>
                <a:gd name="T89" fmla="*/ 2097494 h 400"/>
                <a:gd name="T90" fmla="*/ 2199773 w 558"/>
                <a:gd name="T91" fmla="*/ 2097494 h 400"/>
                <a:gd name="T92" fmla="*/ 2257283 w 558"/>
                <a:gd name="T93" fmla="*/ 2118897 h 400"/>
                <a:gd name="T94" fmla="*/ 2310001 w 558"/>
                <a:gd name="T95" fmla="*/ 2151001 h 400"/>
                <a:gd name="T96" fmla="*/ 2362719 w 558"/>
                <a:gd name="T97" fmla="*/ 2225912 h 400"/>
                <a:gd name="T98" fmla="*/ 2415437 w 558"/>
                <a:gd name="T99" fmla="*/ 2354330 h 400"/>
                <a:gd name="T100" fmla="*/ 2472948 w 558"/>
                <a:gd name="T101" fmla="*/ 2546957 h 400"/>
                <a:gd name="T102" fmla="*/ 2525666 w 558"/>
                <a:gd name="T103" fmla="*/ 2825196 h 400"/>
                <a:gd name="T104" fmla="*/ 2578383 w 558"/>
                <a:gd name="T105" fmla="*/ 3221152 h 400"/>
                <a:gd name="T106" fmla="*/ 2631101 w 558"/>
                <a:gd name="T107" fmla="*/ 3745525 h 4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8"/>
                <a:gd name="T163" fmla="*/ 0 h 400"/>
                <a:gd name="T164" fmla="*/ 558 w 558"/>
                <a:gd name="T165" fmla="*/ 400 h 4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8" h="400">
                  <a:moveTo>
                    <a:pt x="0" y="0"/>
                  </a:moveTo>
                  <a:lnTo>
                    <a:pt x="1" y="8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9"/>
                  </a:lnTo>
                  <a:lnTo>
                    <a:pt x="5" y="36"/>
                  </a:lnTo>
                  <a:lnTo>
                    <a:pt x="6" y="42"/>
                  </a:lnTo>
                  <a:lnTo>
                    <a:pt x="7" y="49"/>
                  </a:lnTo>
                  <a:lnTo>
                    <a:pt x="8" y="55"/>
                  </a:lnTo>
                  <a:lnTo>
                    <a:pt x="9" y="61"/>
                  </a:lnTo>
                  <a:lnTo>
                    <a:pt x="10" y="67"/>
                  </a:lnTo>
                  <a:lnTo>
                    <a:pt x="11" y="73"/>
                  </a:lnTo>
                  <a:lnTo>
                    <a:pt x="12" y="78"/>
                  </a:lnTo>
                  <a:lnTo>
                    <a:pt x="13" y="84"/>
                  </a:lnTo>
                  <a:lnTo>
                    <a:pt x="14" y="89"/>
                  </a:lnTo>
                  <a:lnTo>
                    <a:pt x="15" y="94"/>
                  </a:lnTo>
                  <a:lnTo>
                    <a:pt x="16" y="99"/>
                  </a:lnTo>
                  <a:lnTo>
                    <a:pt x="17" y="104"/>
                  </a:lnTo>
                  <a:lnTo>
                    <a:pt x="18" y="108"/>
                  </a:lnTo>
                  <a:lnTo>
                    <a:pt x="19" y="113"/>
                  </a:lnTo>
                  <a:lnTo>
                    <a:pt x="20" y="117"/>
                  </a:lnTo>
                  <a:lnTo>
                    <a:pt x="21" y="121"/>
                  </a:lnTo>
                  <a:lnTo>
                    <a:pt x="22" y="126"/>
                  </a:lnTo>
                  <a:lnTo>
                    <a:pt x="23" y="129"/>
                  </a:lnTo>
                  <a:lnTo>
                    <a:pt x="24" y="133"/>
                  </a:lnTo>
                  <a:lnTo>
                    <a:pt x="25" y="137"/>
                  </a:lnTo>
                  <a:lnTo>
                    <a:pt x="26" y="140"/>
                  </a:lnTo>
                  <a:lnTo>
                    <a:pt x="27" y="144"/>
                  </a:lnTo>
                  <a:lnTo>
                    <a:pt x="28" y="147"/>
                  </a:lnTo>
                  <a:lnTo>
                    <a:pt x="29" y="150"/>
                  </a:lnTo>
                  <a:lnTo>
                    <a:pt x="30" y="153"/>
                  </a:lnTo>
                  <a:lnTo>
                    <a:pt x="31" y="156"/>
                  </a:lnTo>
                  <a:lnTo>
                    <a:pt x="32" y="159"/>
                  </a:lnTo>
                  <a:lnTo>
                    <a:pt x="33" y="162"/>
                  </a:lnTo>
                  <a:lnTo>
                    <a:pt x="34" y="164"/>
                  </a:lnTo>
                  <a:lnTo>
                    <a:pt x="35" y="167"/>
                  </a:lnTo>
                  <a:lnTo>
                    <a:pt x="36" y="169"/>
                  </a:lnTo>
                  <a:lnTo>
                    <a:pt x="37" y="171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40" y="177"/>
                  </a:lnTo>
                  <a:lnTo>
                    <a:pt x="41" y="179"/>
                  </a:lnTo>
                  <a:lnTo>
                    <a:pt x="42" y="181"/>
                  </a:lnTo>
                  <a:lnTo>
                    <a:pt x="44" y="184"/>
                  </a:lnTo>
                  <a:lnTo>
                    <a:pt x="45" y="186"/>
                  </a:lnTo>
                  <a:lnTo>
                    <a:pt x="47" y="188"/>
                  </a:lnTo>
                  <a:lnTo>
                    <a:pt x="48" y="189"/>
                  </a:lnTo>
                  <a:lnTo>
                    <a:pt x="50" y="191"/>
                  </a:lnTo>
                  <a:lnTo>
                    <a:pt x="52" y="193"/>
                  </a:lnTo>
                  <a:lnTo>
                    <a:pt x="54" y="194"/>
                  </a:lnTo>
                  <a:lnTo>
                    <a:pt x="57" y="195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63" y="196"/>
                  </a:lnTo>
                  <a:lnTo>
                    <a:pt x="66" y="196"/>
                  </a:lnTo>
                  <a:lnTo>
                    <a:pt x="68" y="195"/>
                  </a:lnTo>
                  <a:lnTo>
                    <a:pt x="70" y="194"/>
                  </a:lnTo>
                  <a:lnTo>
                    <a:pt x="72" y="193"/>
                  </a:lnTo>
                  <a:lnTo>
                    <a:pt x="75" y="192"/>
                  </a:lnTo>
                  <a:lnTo>
                    <a:pt x="77" y="190"/>
                  </a:lnTo>
                  <a:lnTo>
                    <a:pt x="79" y="188"/>
                  </a:lnTo>
                  <a:lnTo>
                    <a:pt x="81" y="186"/>
                  </a:lnTo>
                  <a:lnTo>
                    <a:pt x="84" y="184"/>
                  </a:lnTo>
                  <a:lnTo>
                    <a:pt x="86" y="182"/>
                  </a:lnTo>
                  <a:lnTo>
                    <a:pt x="88" y="179"/>
                  </a:lnTo>
                  <a:lnTo>
                    <a:pt x="90" y="176"/>
                  </a:lnTo>
                  <a:lnTo>
                    <a:pt x="93" y="173"/>
                  </a:lnTo>
                  <a:lnTo>
                    <a:pt x="95" y="170"/>
                  </a:lnTo>
                  <a:lnTo>
                    <a:pt x="97" y="167"/>
                  </a:lnTo>
                  <a:lnTo>
                    <a:pt x="99" y="164"/>
                  </a:lnTo>
                  <a:lnTo>
                    <a:pt x="102" y="161"/>
                  </a:lnTo>
                  <a:lnTo>
                    <a:pt x="104" y="157"/>
                  </a:lnTo>
                  <a:lnTo>
                    <a:pt x="106" y="154"/>
                  </a:lnTo>
                  <a:lnTo>
                    <a:pt x="108" y="150"/>
                  </a:lnTo>
                  <a:lnTo>
                    <a:pt x="111" y="147"/>
                  </a:lnTo>
                  <a:lnTo>
                    <a:pt x="113" y="143"/>
                  </a:lnTo>
                  <a:lnTo>
                    <a:pt x="115" y="139"/>
                  </a:lnTo>
                  <a:lnTo>
                    <a:pt x="117" y="136"/>
                  </a:lnTo>
                  <a:lnTo>
                    <a:pt x="120" y="132"/>
                  </a:lnTo>
                  <a:lnTo>
                    <a:pt x="122" y="128"/>
                  </a:lnTo>
                  <a:lnTo>
                    <a:pt x="124" y="125"/>
                  </a:lnTo>
                  <a:lnTo>
                    <a:pt x="126" y="121"/>
                  </a:lnTo>
                  <a:lnTo>
                    <a:pt x="129" y="117"/>
                  </a:lnTo>
                  <a:lnTo>
                    <a:pt x="131" y="113"/>
                  </a:lnTo>
                  <a:lnTo>
                    <a:pt x="133" y="110"/>
                  </a:lnTo>
                  <a:lnTo>
                    <a:pt x="135" y="106"/>
                  </a:lnTo>
                  <a:lnTo>
                    <a:pt x="138" y="103"/>
                  </a:lnTo>
                  <a:lnTo>
                    <a:pt x="140" y="99"/>
                  </a:lnTo>
                  <a:lnTo>
                    <a:pt x="142" y="96"/>
                  </a:lnTo>
                  <a:lnTo>
                    <a:pt x="144" y="92"/>
                  </a:lnTo>
                  <a:lnTo>
                    <a:pt x="147" y="89"/>
                  </a:lnTo>
                  <a:lnTo>
                    <a:pt x="149" y="86"/>
                  </a:lnTo>
                  <a:lnTo>
                    <a:pt x="151" y="83"/>
                  </a:lnTo>
                  <a:lnTo>
                    <a:pt x="153" y="79"/>
                  </a:lnTo>
                  <a:lnTo>
                    <a:pt x="156" y="76"/>
                  </a:lnTo>
                  <a:lnTo>
                    <a:pt x="158" y="73"/>
                  </a:lnTo>
                  <a:lnTo>
                    <a:pt x="160" y="71"/>
                  </a:lnTo>
                  <a:lnTo>
                    <a:pt x="162" y="68"/>
                  </a:lnTo>
                  <a:lnTo>
                    <a:pt x="165" y="65"/>
                  </a:lnTo>
                  <a:lnTo>
                    <a:pt x="167" y="63"/>
                  </a:lnTo>
                  <a:lnTo>
                    <a:pt x="169" y="60"/>
                  </a:lnTo>
                  <a:lnTo>
                    <a:pt x="171" y="58"/>
                  </a:lnTo>
                  <a:lnTo>
                    <a:pt x="174" y="56"/>
                  </a:lnTo>
                  <a:lnTo>
                    <a:pt x="176" y="53"/>
                  </a:lnTo>
                  <a:lnTo>
                    <a:pt x="178" y="51"/>
                  </a:lnTo>
                  <a:lnTo>
                    <a:pt x="180" y="49"/>
                  </a:lnTo>
                  <a:lnTo>
                    <a:pt x="183" y="48"/>
                  </a:lnTo>
                  <a:lnTo>
                    <a:pt x="185" y="46"/>
                  </a:lnTo>
                  <a:lnTo>
                    <a:pt x="187" y="44"/>
                  </a:lnTo>
                  <a:lnTo>
                    <a:pt x="189" y="43"/>
                  </a:lnTo>
                  <a:lnTo>
                    <a:pt x="192" y="42"/>
                  </a:lnTo>
                  <a:lnTo>
                    <a:pt x="194" y="41"/>
                  </a:lnTo>
                  <a:lnTo>
                    <a:pt x="196" y="39"/>
                  </a:lnTo>
                  <a:lnTo>
                    <a:pt x="199" y="38"/>
                  </a:lnTo>
                  <a:lnTo>
                    <a:pt x="201" y="38"/>
                  </a:lnTo>
                  <a:lnTo>
                    <a:pt x="203" y="37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10" y="35"/>
                  </a:lnTo>
                  <a:lnTo>
                    <a:pt x="212" y="35"/>
                  </a:lnTo>
                  <a:lnTo>
                    <a:pt x="214" y="35"/>
                  </a:lnTo>
                  <a:lnTo>
                    <a:pt x="216" y="35"/>
                  </a:lnTo>
                  <a:lnTo>
                    <a:pt x="219" y="35"/>
                  </a:lnTo>
                  <a:lnTo>
                    <a:pt x="221" y="35"/>
                  </a:lnTo>
                  <a:lnTo>
                    <a:pt x="223" y="36"/>
                  </a:lnTo>
                  <a:lnTo>
                    <a:pt x="225" y="36"/>
                  </a:lnTo>
                  <a:lnTo>
                    <a:pt x="228" y="37"/>
                  </a:lnTo>
                  <a:lnTo>
                    <a:pt x="230" y="37"/>
                  </a:lnTo>
                  <a:lnTo>
                    <a:pt x="232" y="38"/>
                  </a:lnTo>
                  <a:lnTo>
                    <a:pt x="235" y="39"/>
                  </a:lnTo>
                  <a:lnTo>
                    <a:pt x="237" y="40"/>
                  </a:lnTo>
                  <a:lnTo>
                    <a:pt x="239" y="41"/>
                  </a:lnTo>
                  <a:lnTo>
                    <a:pt x="241" y="42"/>
                  </a:lnTo>
                  <a:lnTo>
                    <a:pt x="243" y="44"/>
                  </a:lnTo>
                  <a:lnTo>
                    <a:pt x="246" y="45"/>
                  </a:lnTo>
                  <a:lnTo>
                    <a:pt x="248" y="46"/>
                  </a:lnTo>
                  <a:lnTo>
                    <a:pt x="250" y="48"/>
                  </a:lnTo>
                  <a:lnTo>
                    <a:pt x="252" y="50"/>
                  </a:lnTo>
                  <a:lnTo>
                    <a:pt x="255" y="51"/>
                  </a:lnTo>
                  <a:lnTo>
                    <a:pt x="257" y="53"/>
                  </a:lnTo>
                  <a:lnTo>
                    <a:pt x="259" y="55"/>
                  </a:lnTo>
                  <a:lnTo>
                    <a:pt x="262" y="57"/>
                  </a:lnTo>
                  <a:lnTo>
                    <a:pt x="264" y="59"/>
                  </a:lnTo>
                  <a:lnTo>
                    <a:pt x="266" y="61"/>
                  </a:lnTo>
                  <a:lnTo>
                    <a:pt x="268" y="63"/>
                  </a:lnTo>
                  <a:lnTo>
                    <a:pt x="270" y="65"/>
                  </a:lnTo>
                  <a:lnTo>
                    <a:pt x="273" y="68"/>
                  </a:lnTo>
                  <a:lnTo>
                    <a:pt x="275" y="70"/>
                  </a:lnTo>
                  <a:lnTo>
                    <a:pt x="277" y="72"/>
                  </a:lnTo>
                  <a:lnTo>
                    <a:pt x="280" y="75"/>
                  </a:lnTo>
                  <a:lnTo>
                    <a:pt x="282" y="77"/>
                  </a:lnTo>
                  <a:lnTo>
                    <a:pt x="284" y="80"/>
                  </a:lnTo>
                  <a:lnTo>
                    <a:pt x="286" y="82"/>
                  </a:lnTo>
                  <a:lnTo>
                    <a:pt x="289" y="85"/>
                  </a:lnTo>
                  <a:lnTo>
                    <a:pt x="291" y="87"/>
                  </a:lnTo>
                  <a:lnTo>
                    <a:pt x="293" y="90"/>
                  </a:lnTo>
                  <a:lnTo>
                    <a:pt x="295" y="93"/>
                  </a:lnTo>
                  <a:lnTo>
                    <a:pt x="298" y="95"/>
                  </a:lnTo>
                  <a:lnTo>
                    <a:pt x="300" y="98"/>
                  </a:lnTo>
                  <a:lnTo>
                    <a:pt x="302" y="101"/>
                  </a:lnTo>
                  <a:lnTo>
                    <a:pt x="304" y="103"/>
                  </a:lnTo>
                  <a:lnTo>
                    <a:pt x="307" y="106"/>
                  </a:lnTo>
                  <a:lnTo>
                    <a:pt x="309" y="109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6" y="117"/>
                  </a:lnTo>
                  <a:lnTo>
                    <a:pt x="318" y="120"/>
                  </a:lnTo>
                  <a:lnTo>
                    <a:pt x="320" y="122"/>
                  </a:lnTo>
                  <a:lnTo>
                    <a:pt x="322" y="125"/>
                  </a:lnTo>
                  <a:lnTo>
                    <a:pt x="325" y="128"/>
                  </a:lnTo>
                  <a:lnTo>
                    <a:pt x="327" y="130"/>
                  </a:lnTo>
                  <a:lnTo>
                    <a:pt x="329" y="133"/>
                  </a:lnTo>
                  <a:lnTo>
                    <a:pt x="331" y="136"/>
                  </a:lnTo>
                  <a:lnTo>
                    <a:pt x="334" y="138"/>
                  </a:lnTo>
                  <a:lnTo>
                    <a:pt x="336" y="141"/>
                  </a:lnTo>
                  <a:lnTo>
                    <a:pt x="338" y="143"/>
                  </a:lnTo>
                  <a:lnTo>
                    <a:pt x="340" y="146"/>
                  </a:lnTo>
                  <a:lnTo>
                    <a:pt x="343" y="148"/>
                  </a:lnTo>
                  <a:lnTo>
                    <a:pt x="345" y="150"/>
                  </a:lnTo>
                  <a:lnTo>
                    <a:pt x="347" y="153"/>
                  </a:lnTo>
                  <a:lnTo>
                    <a:pt x="349" y="155"/>
                  </a:lnTo>
                  <a:lnTo>
                    <a:pt x="352" y="157"/>
                  </a:lnTo>
                  <a:lnTo>
                    <a:pt x="354" y="159"/>
                  </a:lnTo>
                  <a:lnTo>
                    <a:pt x="356" y="162"/>
                  </a:lnTo>
                  <a:lnTo>
                    <a:pt x="358" y="164"/>
                  </a:lnTo>
                  <a:lnTo>
                    <a:pt x="361" y="166"/>
                  </a:lnTo>
                  <a:lnTo>
                    <a:pt x="363" y="168"/>
                  </a:lnTo>
                  <a:lnTo>
                    <a:pt x="365" y="170"/>
                  </a:lnTo>
                  <a:lnTo>
                    <a:pt x="367" y="171"/>
                  </a:lnTo>
                  <a:lnTo>
                    <a:pt x="369" y="173"/>
                  </a:lnTo>
                  <a:lnTo>
                    <a:pt x="372" y="175"/>
                  </a:lnTo>
                  <a:lnTo>
                    <a:pt x="374" y="176"/>
                  </a:lnTo>
                  <a:lnTo>
                    <a:pt x="376" y="178"/>
                  </a:lnTo>
                  <a:lnTo>
                    <a:pt x="378" y="179"/>
                  </a:lnTo>
                  <a:lnTo>
                    <a:pt x="381" y="181"/>
                  </a:lnTo>
                  <a:lnTo>
                    <a:pt x="383" y="182"/>
                  </a:lnTo>
                  <a:lnTo>
                    <a:pt x="385" y="184"/>
                  </a:lnTo>
                  <a:lnTo>
                    <a:pt x="387" y="185"/>
                  </a:lnTo>
                  <a:lnTo>
                    <a:pt x="390" y="186"/>
                  </a:lnTo>
                  <a:lnTo>
                    <a:pt x="392" y="187"/>
                  </a:lnTo>
                  <a:lnTo>
                    <a:pt x="394" y="188"/>
                  </a:lnTo>
                  <a:lnTo>
                    <a:pt x="396" y="189"/>
                  </a:lnTo>
                  <a:lnTo>
                    <a:pt x="399" y="190"/>
                  </a:lnTo>
                  <a:lnTo>
                    <a:pt x="401" y="191"/>
                  </a:lnTo>
                  <a:lnTo>
                    <a:pt x="403" y="191"/>
                  </a:lnTo>
                  <a:lnTo>
                    <a:pt x="405" y="192"/>
                  </a:lnTo>
                  <a:lnTo>
                    <a:pt x="408" y="193"/>
                  </a:lnTo>
                  <a:lnTo>
                    <a:pt x="410" y="193"/>
                  </a:lnTo>
                  <a:lnTo>
                    <a:pt x="412" y="194"/>
                  </a:lnTo>
                  <a:lnTo>
                    <a:pt x="414" y="194"/>
                  </a:lnTo>
                  <a:lnTo>
                    <a:pt x="417" y="195"/>
                  </a:lnTo>
                  <a:lnTo>
                    <a:pt x="419" y="195"/>
                  </a:lnTo>
                  <a:lnTo>
                    <a:pt x="421" y="195"/>
                  </a:lnTo>
                  <a:lnTo>
                    <a:pt x="423" y="195"/>
                  </a:lnTo>
                  <a:lnTo>
                    <a:pt x="426" y="196"/>
                  </a:lnTo>
                  <a:lnTo>
                    <a:pt x="428" y="196"/>
                  </a:lnTo>
                  <a:lnTo>
                    <a:pt x="430" y="196"/>
                  </a:lnTo>
                  <a:lnTo>
                    <a:pt x="432" y="196"/>
                  </a:lnTo>
                  <a:lnTo>
                    <a:pt x="435" y="196"/>
                  </a:lnTo>
                  <a:lnTo>
                    <a:pt x="437" y="196"/>
                  </a:lnTo>
                  <a:lnTo>
                    <a:pt x="439" y="196"/>
                  </a:lnTo>
                  <a:lnTo>
                    <a:pt x="441" y="196"/>
                  </a:lnTo>
                  <a:lnTo>
                    <a:pt x="444" y="196"/>
                  </a:lnTo>
                  <a:lnTo>
                    <a:pt x="446" y="196"/>
                  </a:lnTo>
                  <a:lnTo>
                    <a:pt x="448" y="196"/>
                  </a:lnTo>
                  <a:lnTo>
                    <a:pt x="450" y="196"/>
                  </a:lnTo>
                  <a:lnTo>
                    <a:pt x="453" y="196"/>
                  </a:lnTo>
                  <a:lnTo>
                    <a:pt x="455" y="196"/>
                  </a:lnTo>
                  <a:lnTo>
                    <a:pt x="457" y="196"/>
                  </a:lnTo>
                  <a:lnTo>
                    <a:pt x="459" y="196"/>
                  </a:lnTo>
                  <a:lnTo>
                    <a:pt x="462" y="197"/>
                  </a:lnTo>
                  <a:lnTo>
                    <a:pt x="464" y="197"/>
                  </a:lnTo>
                  <a:lnTo>
                    <a:pt x="466" y="197"/>
                  </a:lnTo>
                  <a:lnTo>
                    <a:pt x="468" y="197"/>
                  </a:lnTo>
                  <a:lnTo>
                    <a:pt x="471" y="198"/>
                  </a:lnTo>
                  <a:lnTo>
                    <a:pt x="473" y="198"/>
                  </a:lnTo>
                  <a:lnTo>
                    <a:pt x="475" y="199"/>
                  </a:lnTo>
                  <a:lnTo>
                    <a:pt x="477" y="200"/>
                  </a:lnTo>
                  <a:lnTo>
                    <a:pt x="480" y="200"/>
                  </a:lnTo>
                  <a:lnTo>
                    <a:pt x="482" y="201"/>
                  </a:lnTo>
                  <a:lnTo>
                    <a:pt x="484" y="202"/>
                  </a:lnTo>
                  <a:lnTo>
                    <a:pt x="486" y="203"/>
                  </a:lnTo>
                  <a:lnTo>
                    <a:pt x="489" y="205"/>
                  </a:lnTo>
                  <a:lnTo>
                    <a:pt x="491" y="206"/>
                  </a:lnTo>
                  <a:lnTo>
                    <a:pt x="493" y="208"/>
                  </a:lnTo>
                  <a:lnTo>
                    <a:pt x="495" y="210"/>
                  </a:lnTo>
                  <a:lnTo>
                    <a:pt x="498" y="212"/>
                  </a:lnTo>
                  <a:lnTo>
                    <a:pt x="500" y="214"/>
                  </a:lnTo>
                  <a:lnTo>
                    <a:pt x="502" y="217"/>
                  </a:lnTo>
                  <a:lnTo>
                    <a:pt x="504" y="220"/>
                  </a:lnTo>
                  <a:lnTo>
                    <a:pt x="507" y="223"/>
                  </a:lnTo>
                  <a:lnTo>
                    <a:pt x="509" y="226"/>
                  </a:lnTo>
                  <a:lnTo>
                    <a:pt x="511" y="230"/>
                  </a:lnTo>
                  <a:lnTo>
                    <a:pt x="513" y="233"/>
                  </a:lnTo>
                  <a:lnTo>
                    <a:pt x="516" y="238"/>
                  </a:lnTo>
                  <a:lnTo>
                    <a:pt x="518" y="242"/>
                  </a:lnTo>
                  <a:lnTo>
                    <a:pt x="520" y="247"/>
                  </a:lnTo>
                  <a:lnTo>
                    <a:pt x="522" y="252"/>
                  </a:lnTo>
                  <a:lnTo>
                    <a:pt x="525" y="258"/>
                  </a:lnTo>
                  <a:lnTo>
                    <a:pt x="527" y="264"/>
                  </a:lnTo>
                  <a:lnTo>
                    <a:pt x="529" y="270"/>
                  </a:lnTo>
                  <a:lnTo>
                    <a:pt x="531" y="277"/>
                  </a:lnTo>
                  <a:lnTo>
                    <a:pt x="534" y="285"/>
                  </a:lnTo>
                  <a:lnTo>
                    <a:pt x="536" y="292"/>
                  </a:lnTo>
                  <a:lnTo>
                    <a:pt x="538" y="301"/>
                  </a:lnTo>
                  <a:lnTo>
                    <a:pt x="540" y="309"/>
                  </a:lnTo>
                  <a:lnTo>
                    <a:pt x="543" y="319"/>
                  </a:lnTo>
                  <a:lnTo>
                    <a:pt x="545" y="329"/>
                  </a:lnTo>
                  <a:lnTo>
                    <a:pt x="547" y="339"/>
                  </a:lnTo>
                  <a:lnTo>
                    <a:pt x="549" y="350"/>
                  </a:lnTo>
                  <a:lnTo>
                    <a:pt x="552" y="362"/>
                  </a:lnTo>
                  <a:lnTo>
                    <a:pt x="554" y="374"/>
                  </a:lnTo>
                  <a:lnTo>
                    <a:pt x="556" y="387"/>
                  </a:lnTo>
                  <a:lnTo>
                    <a:pt x="558" y="40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403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6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6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45" grpId="0" animBg="1"/>
      <p:bldP spid="56546" grpId="0" animBg="1"/>
      <p:bldP spid="570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5" name="Group 364"/>
          <p:cNvGrpSpPr>
            <a:grpSpLocks noChangeAspect="1"/>
          </p:cNvGrpSpPr>
          <p:nvPr/>
        </p:nvGrpSpPr>
        <p:grpSpPr bwMode="auto">
          <a:xfrm>
            <a:off x="5638801" y="1778001"/>
            <a:ext cx="4664075" cy="4329113"/>
            <a:chOff x="2592" y="1120"/>
            <a:chExt cx="2938" cy="2727"/>
          </a:xfrm>
        </p:grpSpPr>
        <p:sp>
          <p:nvSpPr>
            <p:cNvPr id="8213" name="Rectangle 365"/>
            <p:cNvSpPr>
              <a:spLocks noChangeArrowheads="1"/>
            </p:cNvSpPr>
            <p:nvPr/>
          </p:nvSpPr>
          <p:spPr bwMode="auto">
            <a:xfrm>
              <a:off x="2594" y="1128"/>
              <a:ext cx="2934" cy="2715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14" name="AutoShape 363"/>
            <p:cNvSpPr>
              <a:spLocks noChangeAspect="1" noChangeArrowheads="1" noTextEdit="1"/>
            </p:cNvSpPr>
            <p:nvPr/>
          </p:nvSpPr>
          <p:spPr bwMode="auto">
            <a:xfrm>
              <a:off x="2592" y="1124"/>
              <a:ext cx="2938" cy="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5" name="Line 366"/>
            <p:cNvSpPr>
              <a:spLocks noChangeShapeType="1"/>
            </p:cNvSpPr>
            <p:nvPr/>
          </p:nvSpPr>
          <p:spPr bwMode="auto">
            <a:xfrm flipV="1">
              <a:off x="3180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6" name="Line 367"/>
            <p:cNvSpPr>
              <a:spLocks noChangeShapeType="1"/>
            </p:cNvSpPr>
            <p:nvPr/>
          </p:nvSpPr>
          <p:spPr bwMode="auto">
            <a:xfrm flipV="1">
              <a:off x="3182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7" name="Line 368"/>
            <p:cNvSpPr>
              <a:spLocks noChangeShapeType="1"/>
            </p:cNvSpPr>
            <p:nvPr/>
          </p:nvSpPr>
          <p:spPr bwMode="auto">
            <a:xfrm flipV="1">
              <a:off x="3765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8" name="Line 369"/>
            <p:cNvSpPr>
              <a:spLocks noChangeShapeType="1"/>
            </p:cNvSpPr>
            <p:nvPr/>
          </p:nvSpPr>
          <p:spPr bwMode="auto">
            <a:xfrm flipV="1">
              <a:off x="3767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9" name="Line 370"/>
            <p:cNvSpPr>
              <a:spLocks noChangeShapeType="1"/>
            </p:cNvSpPr>
            <p:nvPr/>
          </p:nvSpPr>
          <p:spPr bwMode="auto">
            <a:xfrm flipV="1">
              <a:off x="4938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0" name="Line 371"/>
            <p:cNvSpPr>
              <a:spLocks noChangeShapeType="1"/>
            </p:cNvSpPr>
            <p:nvPr/>
          </p:nvSpPr>
          <p:spPr bwMode="auto">
            <a:xfrm flipV="1">
              <a:off x="4940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1" name="Line 372"/>
            <p:cNvSpPr>
              <a:spLocks noChangeShapeType="1"/>
            </p:cNvSpPr>
            <p:nvPr/>
          </p:nvSpPr>
          <p:spPr bwMode="auto">
            <a:xfrm>
              <a:off x="2597" y="3289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2" name="Line 373"/>
            <p:cNvSpPr>
              <a:spLocks noChangeShapeType="1"/>
            </p:cNvSpPr>
            <p:nvPr/>
          </p:nvSpPr>
          <p:spPr bwMode="auto">
            <a:xfrm>
              <a:off x="2597" y="3294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3" name="Line 374"/>
            <p:cNvSpPr>
              <a:spLocks noChangeShapeType="1"/>
            </p:cNvSpPr>
            <p:nvPr/>
          </p:nvSpPr>
          <p:spPr bwMode="auto">
            <a:xfrm>
              <a:off x="2597" y="2745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4" name="Line 375"/>
            <p:cNvSpPr>
              <a:spLocks noChangeShapeType="1"/>
            </p:cNvSpPr>
            <p:nvPr/>
          </p:nvSpPr>
          <p:spPr bwMode="auto">
            <a:xfrm>
              <a:off x="2597" y="2749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5" name="Line 376"/>
            <p:cNvSpPr>
              <a:spLocks noChangeShapeType="1"/>
            </p:cNvSpPr>
            <p:nvPr/>
          </p:nvSpPr>
          <p:spPr bwMode="auto">
            <a:xfrm>
              <a:off x="2597" y="2200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6" name="Line 377"/>
            <p:cNvSpPr>
              <a:spLocks noChangeShapeType="1"/>
            </p:cNvSpPr>
            <p:nvPr/>
          </p:nvSpPr>
          <p:spPr bwMode="auto">
            <a:xfrm>
              <a:off x="2597" y="2204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Line 378"/>
            <p:cNvSpPr>
              <a:spLocks noChangeShapeType="1"/>
            </p:cNvSpPr>
            <p:nvPr/>
          </p:nvSpPr>
          <p:spPr bwMode="auto">
            <a:xfrm>
              <a:off x="2597" y="1651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Line 379"/>
            <p:cNvSpPr>
              <a:spLocks noChangeShapeType="1"/>
            </p:cNvSpPr>
            <p:nvPr/>
          </p:nvSpPr>
          <p:spPr bwMode="auto">
            <a:xfrm>
              <a:off x="2597" y="1655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Line 380"/>
            <p:cNvSpPr>
              <a:spLocks noChangeShapeType="1"/>
            </p:cNvSpPr>
            <p:nvPr/>
          </p:nvSpPr>
          <p:spPr bwMode="auto">
            <a:xfrm>
              <a:off x="2597" y="1660"/>
              <a:ext cx="29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Line 381"/>
            <p:cNvSpPr>
              <a:spLocks noChangeShapeType="1"/>
            </p:cNvSpPr>
            <p:nvPr/>
          </p:nvSpPr>
          <p:spPr bwMode="auto">
            <a:xfrm>
              <a:off x="2597" y="1664"/>
              <a:ext cx="29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Rectangle 382"/>
            <p:cNvSpPr>
              <a:spLocks noChangeArrowheads="1"/>
            </p:cNvSpPr>
            <p:nvPr/>
          </p:nvSpPr>
          <p:spPr bwMode="auto">
            <a:xfrm>
              <a:off x="5471" y="1484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232" name="Freeform 383"/>
            <p:cNvSpPr>
              <a:spLocks/>
            </p:cNvSpPr>
            <p:nvPr/>
          </p:nvSpPr>
          <p:spPr bwMode="auto">
            <a:xfrm>
              <a:off x="5498" y="1612"/>
              <a:ext cx="25" cy="96"/>
            </a:xfrm>
            <a:custGeom>
              <a:avLst/>
              <a:gdLst>
                <a:gd name="T0" fmla="*/ 0 w 25"/>
                <a:gd name="T1" fmla="*/ 0 h 96"/>
                <a:gd name="T2" fmla="*/ 25 w 25"/>
                <a:gd name="T3" fmla="*/ 48 h 96"/>
                <a:gd name="T4" fmla="*/ 0 w 25"/>
                <a:gd name="T5" fmla="*/ 96 h 96"/>
                <a:gd name="T6" fmla="*/ 0 w 25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96"/>
                <a:gd name="T14" fmla="*/ 25 w 25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96">
                  <a:moveTo>
                    <a:pt x="0" y="0"/>
                  </a:moveTo>
                  <a:lnTo>
                    <a:pt x="25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Line 384"/>
            <p:cNvSpPr>
              <a:spLocks noChangeShapeType="1"/>
            </p:cNvSpPr>
            <p:nvPr/>
          </p:nvSpPr>
          <p:spPr bwMode="auto">
            <a:xfrm flipV="1">
              <a:off x="4350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Line 385"/>
            <p:cNvSpPr>
              <a:spLocks noChangeShapeType="1"/>
            </p:cNvSpPr>
            <p:nvPr/>
          </p:nvSpPr>
          <p:spPr bwMode="auto">
            <a:xfrm flipV="1">
              <a:off x="4353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Line 386"/>
            <p:cNvSpPr>
              <a:spLocks noChangeShapeType="1"/>
            </p:cNvSpPr>
            <p:nvPr/>
          </p:nvSpPr>
          <p:spPr bwMode="auto">
            <a:xfrm flipV="1">
              <a:off x="4355" y="1128"/>
              <a:ext cx="1" cy="271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Line 387"/>
            <p:cNvSpPr>
              <a:spLocks noChangeShapeType="1"/>
            </p:cNvSpPr>
            <p:nvPr/>
          </p:nvSpPr>
          <p:spPr bwMode="auto">
            <a:xfrm flipV="1">
              <a:off x="4357" y="1128"/>
              <a:ext cx="1" cy="27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Rectangle 388"/>
            <p:cNvSpPr>
              <a:spLocks noChangeArrowheads="1"/>
            </p:cNvSpPr>
            <p:nvPr/>
          </p:nvSpPr>
          <p:spPr bwMode="auto">
            <a:xfrm>
              <a:off x="4387" y="112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238" name="Freeform 389"/>
            <p:cNvSpPr>
              <a:spLocks/>
            </p:cNvSpPr>
            <p:nvPr/>
          </p:nvSpPr>
          <p:spPr bwMode="auto">
            <a:xfrm>
              <a:off x="4330" y="1133"/>
              <a:ext cx="50" cy="48"/>
            </a:xfrm>
            <a:custGeom>
              <a:avLst/>
              <a:gdLst>
                <a:gd name="T0" fmla="*/ 0 w 50"/>
                <a:gd name="T1" fmla="*/ 48 h 48"/>
                <a:gd name="T2" fmla="*/ 25 w 50"/>
                <a:gd name="T3" fmla="*/ 0 h 48"/>
                <a:gd name="T4" fmla="*/ 50 w 50"/>
                <a:gd name="T5" fmla="*/ 48 h 48"/>
                <a:gd name="T6" fmla="*/ 0 w 50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8"/>
                <a:gd name="T14" fmla="*/ 50 w 5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8">
                  <a:moveTo>
                    <a:pt x="0" y="48"/>
                  </a:moveTo>
                  <a:lnTo>
                    <a:pt x="25" y="0"/>
                  </a:lnTo>
                  <a:lnTo>
                    <a:pt x="5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Rectangle 390"/>
            <p:cNvSpPr>
              <a:spLocks noChangeArrowheads="1"/>
            </p:cNvSpPr>
            <p:nvPr/>
          </p:nvSpPr>
          <p:spPr bwMode="auto">
            <a:xfrm>
              <a:off x="2594" y="1128"/>
              <a:ext cx="2934" cy="2715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Line 391"/>
            <p:cNvSpPr>
              <a:spLocks noChangeShapeType="1"/>
            </p:cNvSpPr>
            <p:nvPr/>
          </p:nvSpPr>
          <p:spPr bwMode="auto">
            <a:xfrm>
              <a:off x="3182" y="1625"/>
              <a:ext cx="1" cy="7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Rectangle 392"/>
            <p:cNvSpPr>
              <a:spLocks noChangeArrowheads="1"/>
            </p:cNvSpPr>
            <p:nvPr/>
          </p:nvSpPr>
          <p:spPr bwMode="auto">
            <a:xfrm>
              <a:off x="3150" y="169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242" name="Line 393"/>
            <p:cNvSpPr>
              <a:spLocks noChangeShapeType="1"/>
            </p:cNvSpPr>
            <p:nvPr/>
          </p:nvSpPr>
          <p:spPr bwMode="auto">
            <a:xfrm>
              <a:off x="3767" y="1625"/>
              <a:ext cx="1" cy="7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Rectangle 394"/>
            <p:cNvSpPr>
              <a:spLocks noChangeArrowheads="1"/>
            </p:cNvSpPr>
            <p:nvPr/>
          </p:nvSpPr>
          <p:spPr bwMode="auto">
            <a:xfrm>
              <a:off x="3735" y="169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244" name="Rectangle 395"/>
            <p:cNvSpPr>
              <a:spLocks noChangeArrowheads="1"/>
            </p:cNvSpPr>
            <p:nvPr/>
          </p:nvSpPr>
          <p:spPr bwMode="auto">
            <a:xfrm>
              <a:off x="4364" y="169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245" name="Line 396"/>
            <p:cNvSpPr>
              <a:spLocks noChangeShapeType="1"/>
            </p:cNvSpPr>
            <p:nvPr/>
          </p:nvSpPr>
          <p:spPr bwMode="auto">
            <a:xfrm>
              <a:off x="4940" y="1625"/>
              <a:ext cx="1" cy="7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Rectangle 397"/>
            <p:cNvSpPr>
              <a:spLocks noChangeArrowheads="1"/>
            </p:cNvSpPr>
            <p:nvPr/>
          </p:nvSpPr>
          <p:spPr bwMode="auto">
            <a:xfrm>
              <a:off x="4942" y="169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247" name="Rectangle 398"/>
            <p:cNvSpPr>
              <a:spLocks noChangeArrowheads="1"/>
            </p:cNvSpPr>
            <p:nvPr/>
          </p:nvSpPr>
          <p:spPr bwMode="auto">
            <a:xfrm>
              <a:off x="4238" y="323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-15</a:t>
              </a:r>
              <a:endParaRPr lang="en-US"/>
            </a:p>
          </p:txBody>
        </p:sp>
        <p:sp>
          <p:nvSpPr>
            <p:cNvPr id="8248" name="Line 399"/>
            <p:cNvSpPr>
              <a:spLocks noChangeShapeType="1"/>
            </p:cNvSpPr>
            <p:nvPr/>
          </p:nvSpPr>
          <p:spPr bwMode="auto">
            <a:xfrm>
              <a:off x="4336" y="3294"/>
              <a:ext cx="3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Rectangle 400"/>
            <p:cNvSpPr>
              <a:spLocks noChangeArrowheads="1"/>
            </p:cNvSpPr>
            <p:nvPr/>
          </p:nvSpPr>
          <p:spPr bwMode="auto">
            <a:xfrm>
              <a:off x="4238" y="2692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8250" name="Line 401"/>
            <p:cNvSpPr>
              <a:spLocks noChangeShapeType="1"/>
            </p:cNvSpPr>
            <p:nvPr/>
          </p:nvSpPr>
          <p:spPr bwMode="auto">
            <a:xfrm>
              <a:off x="4336" y="2749"/>
              <a:ext cx="3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Rectangle 402"/>
            <p:cNvSpPr>
              <a:spLocks noChangeArrowheads="1"/>
            </p:cNvSpPr>
            <p:nvPr/>
          </p:nvSpPr>
          <p:spPr bwMode="auto">
            <a:xfrm>
              <a:off x="4270" y="214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8252" name="Line 403"/>
            <p:cNvSpPr>
              <a:spLocks noChangeShapeType="1"/>
            </p:cNvSpPr>
            <p:nvPr/>
          </p:nvSpPr>
          <p:spPr bwMode="auto">
            <a:xfrm>
              <a:off x="4336" y="2204"/>
              <a:ext cx="3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Rectangle 406"/>
            <p:cNvSpPr>
              <a:spLocks noChangeArrowheads="1"/>
            </p:cNvSpPr>
            <p:nvPr/>
          </p:nvSpPr>
          <p:spPr bwMode="auto">
            <a:xfrm>
              <a:off x="2594" y="1128"/>
              <a:ext cx="2934" cy="2715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206" name="Rectangle 1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2500" dirty="0"/>
              <a:t>Ex: Given the equation: </a:t>
            </a:r>
            <a:br>
              <a:rPr lang="en-CA" sz="2500" dirty="0"/>
            </a:br>
            <a:r>
              <a:rPr lang="en-CA" sz="2500" dirty="0"/>
              <a:t>Graph and find the following </a:t>
            </a:r>
          </a:p>
        </p:txBody>
      </p:sp>
      <p:graphicFrame>
        <p:nvGraphicFramePr>
          <p:cNvPr id="8194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045016"/>
              </p:ext>
            </p:extLst>
          </p:nvPr>
        </p:nvGraphicFramePr>
        <p:xfrm>
          <a:off x="6096000" y="476673"/>
          <a:ext cx="38338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330200" progId="Equation.DSMT4">
                  <p:embed/>
                </p:oleObj>
              </mc:Choice>
              <mc:Fallback>
                <p:oleObj name="Equation" r:id="rId3" imgW="1841500" imgH="330200" progId="Equation.DSMT4">
                  <p:embed/>
                  <p:pic>
                    <p:nvPicPr>
                      <p:cNvPr id="8194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6673"/>
                        <a:ext cx="383381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26"/>
          <p:cNvGraphicFramePr>
            <a:graphicFrameLocks noChangeAspect="1"/>
          </p:cNvGraphicFramePr>
          <p:nvPr/>
        </p:nvGraphicFramePr>
        <p:xfrm>
          <a:off x="1905001" y="3810000"/>
          <a:ext cx="1954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1054100" progId="Equation.DSMT4">
                  <p:embed/>
                </p:oleObj>
              </mc:Choice>
              <mc:Fallback>
                <p:oleObj name="Equation" r:id="rId5" imgW="965200" imgH="1054100" progId="Equation.DSMT4">
                  <p:embed/>
                  <p:pic>
                    <p:nvPicPr>
                      <p:cNvPr id="8195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10000"/>
                        <a:ext cx="1954213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3" name="Object 127"/>
          <p:cNvGraphicFramePr>
            <a:graphicFrameLocks noChangeAspect="1"/>
          </p:cNvGraphicFramePr>
          <p:nvPr/>
        </p:nvGraphicFramePr>
        <p:xfrm>
          <a:off x="1595439" y="1638301"/>
          <a:ext cx="37433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500" imgH="330200" progId="Equation.DSMT4">
                  <p:embed/>
                </p:oleObj>
              </mc:Choice>
              <mc:Fallback>
                <p:oleObj name="Equation" r:id="rId7" imgW="1841500" imgH="330200" progId="Equation.DSMT4">
                  <p:embed/>
                  <p:pic>
                    <p:nvPicPr>
                      <p:cNvPr id="6054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9" y="1638301"/>
                        <a:ext cx="37433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4" name="Object 128"/>
          <p:cNvGraphicFramePr>
            <a:graphicFrameLocks noChangeAspect="1"/>
          </p:cNvGraphicFramePr>
          <p:nvPr/>
        </p:nvGraphicFramePr>
        <p:xfrm>
          <a:off x="3135314" y="2135188"/>
          <a:ext cx="663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13" imgH="571252" progId="Equation.DSMT4">
                  <p:embed/>
                </p:oleObj>
              </mc:Choice>
              <mc:Fallback>
                <p:oleObj name="Equation" r:id="rId9" imgW="431613" imgH="571252" progId="Equation.DSMT4">
                  <p:embed/>
                  <p:pic>
                    <p:nvPicPr>
                      <p:cNvPr id="60544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4" y="2135188"/>
                        <a:ext cx="6635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5" name="Object 129"/>
          <p:cNvGraphicFramePr>
            <a:graphicFrameLocks noChangeAspect="1"/>
          </p:cNvGraphicFramePr>
          <p:nvPr/>
        </p:nvGraphicFramePr>
        <p:xfrm>
          <a:off x="4094164" y="2093914"/>
          <a:ext cx="8794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558" imgH="571252" progId="Equation.DSMT4">
                  <p:embed/>
                </p:oleObj>
              </mc:Choice>
              <mc:Fallback>
                <p:oleObj name="Equation" r:id="rId11" imgW="558558" imgH="571252" progId="Equation.DSMT4">
                  <p:embed/>
                  <p:pic>
                    <p:nvPicPr>
                      <p:cNvPr id="60545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4" y="2093914"/>
                        <a:ext cx="8794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6" name="Object 130"/>
          <p:cNvGraphicFramePr>
            <a:graphicFrameLocks noChangeAspect="1"/>
          </p:cNvGraphicFramePr>
          <p:nvPr/>
        </p:nvGraphicFramePr>
        <p:xfrm>
          <a:off x="1725614" y="2316164"/>
          <a:ext cx="36210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71700" imgH="355600" progId="Equation.DSMT4">
                  <p:embed/>
                </p:oleObj>
              </mc:Choice>
              <mc:Fallback>
                <p:oleObj name="Equation" r:id="rId13" imgW="2171700" imgH="355600" progId="Equation.DSMT4">
                  <p:embed/>
                  <p:pic>
                    <p:nvPicPr>
                      <p:cNvPr id="60546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4" y="2316164"/>
                        <a:ext cx="3621087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7" name="Object 131"/>
          <p:cNvGraphicFramePr>
            <a:graphicFrameLocks noChangeAspect="1"/>
          </p:cNvGraphicFramePr>
          <p:nvPr/>
        </p:nvGraphicFramePr>
        <p:xfrm>
          <a:off x="1792289" y="2882901"/>
          <a:ext cx="12160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863" imgH="241195" progId="Equation.DSMT4">
                  <p:embed/>
                </p:oleObj>
              </mc:Choice>
              <mc:Fallback>
                <p:oleObj name="Equation" r:id="rId15" imgW="545863" imgH="241195" progId="Equation.DSMT4">
                  <p:embed/>
                  <p:pic>
                    <p:nvPicPr>
                      <p:cNvPr id="60547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9" y="2882901"/>
                        <a:ext cx="121602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8" name="Object 132"/>
          <p:cNvGraphicFramePr>
            <a:graphicFrameLocks noChangeAspect="1"/>
          </p:cNvGraphicFramePr>
          <p:nvPr/>
        </p:nvGraphicFramePr>
        <p:xfrm>
          <a:off x="3162301" y="4343400"/>
          <a:ext cx="542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195" imgH="203112" progId="Equation.DSMT4">
                  <p:embed/>
                </p:oleObj>
              </mc:Choice>
              <mc:Fallback>
                <p:oleObj name="Equation" r:id="rId17" imgW="241195" imgH="203112" progId="Equation.DSMT4">
                  <p:embed/>
                  <p:pic>
                    <p:nvPicPr>
                      <p:cNvPr id="60548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1" y="4343400"/>
                        <a:ext cx="5429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49" name="Object 133"/>
          <p:cNvGraphicFramePr>
            <a:graphicFrameLocks noChangeAspect="1"/>
          </p:cNvGraphicFramePr>
          <p:nvPr/>
        </p:nvGraphicFramePr>
        <p:xfrm>
          <a:off x="2701925" y="4862514"/>
          <a:ext cx="800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51" imgH="203112" progId="Equation.DSMT4">
                  <p:embed/>
                </p:oleObj>
              </mc:Choice>
              <mc:Fallback>
                <p:oleObj name="Equation" r:id="rId19" imgW="342751" imgH="203112" progId="Equation.DSMT4">
                  <p:embed/>
                  <p:pic>
                    <p:nvPicPr>
                      <p:cNvPr id="60549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862514"/>
                        <a:ext cx="8001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50" name="Object 134"/>
          <p:cNvGraphicFramePr>
            <a:graphicFrameLocks noChangeAspect="1"/>
          </p:cNvGraphicFramePr>
          <p:nvPr/>
        </p:nvGraphicFramePr>
        <p:xfrm>
          <a:off x="3906839" y="5473700"/>
          <a:ext cx="1487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98197" imgH="291973" progId="Equation.DSMT4">
                  <p:embed/>
                </p:oleObj>
              </mc:Choice>
              <mc:Fallback>
                <p:oleObj name="Equation" r:id="rId21" imgW="698197" imgH="291973" progId="Equation.DSMT4">
                  <p:embed/>
                  <p:pic>
                    <p:nvPicPr>
                      <p:cNvPr id="6055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9" y="5473700"/>
                        <a:ext cx="14874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77" name="Object 261"/>
          <p:cNvGraphicFramePr>
            <a:graphicFrameLocks noChangeAspect="1"/>
          </p:cNvGraphicFramePr>
          <p:nvPr/>
        </p:nvGraphicFramePr>
        <p:xfrm>
          <a:off x="3001963" y="3794126"/>
          <a:ext cx="24241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51000" imgH="292100" progId="Equation.DSMT4">
                  <p:embed/>
                </p:oleObj>
              </mc:Choice>
              <mc:Fallback>
                <p:oleObj name="Equation" r:id="rId23" imgW="1651000" imgH="292100" progId="Equation.DSMT4">
                  <p:embed/>
                  <p:pic>
                    <p:nvPicPr>
                      <p:cNvPr id="60677" name="Object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3794126"/>
                        <a:ext cx="2424112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76" name="Oval 260"/>
          <p:cNvSpPr>
            <a:spLocks noChangeArrowheads="1"/>
          </p:cNvSpPr>
          <p:nvPr/>
        </p:nvSpPr>
        <p:spPr bwMode="auto">
          <a:xfrm>
            <a:off x="8891588" y="26019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675" name="Oval 259"/>
          <p:cNvSpPr>
            <a:spLocks noChangeArrowheads="1"/>
          </p:cNvSpPr>
          <p:nvPr/>
        </p:nvSpPr>
        <p:spPr bwMode="auto">
          <a:xfrm>
            <a:off x="7016750" y="2598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678" name="Oval 262"/>
          <p:cNvSpPr>
            <a:spLocks noChangeArrowheads="1"/>
          </p:cNvSpPr>
          <p:nvPr/>
        </p:nvSpPr>
        <p:spPr bwMode="auto">
          <a:xfrm>
            <a:off x="8388350" y="4152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" name="Group 409"/>
          <p:cNvGrpSpPr>
            <a:grpSpLocks/>
          </p:cNvGrpSpPr>
          <p:nvPr/>
        </p:nvGrpSpPr>
        <p:grpSpPr bwMode="auto">
          <a:xfrm>
            <a:off x="6615113" y="2635250"/>
            <a:ext cx="2711450" cy="3492500"/>
            <a:chOff x="5091113" y="2635250"/>
            <a:chExt cx="2711450" cy="3492501"/>
          </a:xfrm>
        </p:grpSpPr>
        <p:sp>
          <p:nvSpPr>
            <p:cNvPr id="8211" name="Freeform 405"/>
            <p:cNvSpPr>
              <a:spLocks/>
            </p:cNvSpPr>
            <p:nvPr/>
          </p:nvSpPr>
          <p:spPr bwMode="auto">
            <a:xfrm>
              <a:off x="5113338" y="2635250"/>
              <a:ext cx="2689225" cy="3492500"/>
            </a:xfrm>
            <a:custGeom>
              <a:avLst/>
              <a:gdLst>
                <a:gd name="T0" fmla="*/ 6 w 738"/>
                <a:gd name="T1" fmla="*/ 389 h 501"/>
                <a:gd name="T2" fmla="*/ 13 w 738"/>
                <a:gd name="T3" fmla="*/ 331 h 501"/>
                <a:gd name="T4" fmla="*/ 20 w 738"/>
                <a:gd name="T5" fmla="*/ 279 h 501"/>
                <a:gd name="T6" fmla="*/ 27 w 738"/>
                <a:gd name="T7" fmla="*/ 232 h 501"/>
                <a:gd name="T8" fmla="*/ 34 w 738"/>
                <a:gd name="T9" fmla="*/ 190 h 501"/>
                <a:gd name="T10" fmla="*/ 41 w 738"/>
                <a:gd name="T11" fmla="*/ 153 h 501"/>
                <a:gd name="T12" fmla="*/ 48 w 738"/>
                <a:gd name="T13" fmla="*/ 121 h 501"/>
                <a:gd name="T14" fmla="*/ 55 w 738"/>
                <a:gd name="T15" fmla="*/ 93 h 501"/>
                <a:gd name="T16" fmla="*/ 62 w 738"/>
                <a:gd name="T17" fmla="*/ 70 h 501"/>
                <a:gd name="T18" fmla="*/ 69 w 738"/>
                <a:gd name="T19" fmla="*/ 50 h 501"/>
                <a:gd name="T20" fmla="*/ 76 w 738"/>
                <a:gd name="T21" fmla="*/ 34 h 501"/>
                <a:gd name="T22" fmla="*/ 84 w 738"/>
                <a:gd name="T23" fmla="*/ 19 h 501"/>
                <a:gd name="T24" fmla="*/ 95 w 738"/>
                <a:gd name="T25" fmla="*/ 7 h 501"/>
                <a:gd name="T26" fmla="*/ 110 w 738"/>
                <a:gd name="T27" fmla="*/ 0 h 501"/>
                <a:gd name="T28" fmla="*/ 126 w 738"/>
                <a:gd name="T29" fmla="*/ 5 h 501"/>
                <a:gd name="T30" fmla="*/ 142 w 738"/>
                <a:gd name="T31" fmla="*/ 20 h 501"/>
                <a:gd name="T32" fmla="*/ 158 w 738"/>
                <a:gd name="T33" fmla="*/ 44 h 501"/>
                <a:gd name="T34" fmla="*/ 173 w 738"/>
                <a:gd name="T35" fmla="*/ 73 h 501"/>
                <a:gd name="T36" fmla="*/ 189 w 738"/>
                <a:gd name="T37" fmla="*/ 107 h 501"/>
                <a:gd name="T38" fmla="*/ 205 w 738"/>
                <a:gd name="T39" fmla="*/ 143 h 501"/>
                <a:gd name="T40" fmla="*/ 221 w 738"/>
                <a:gd name="T41" fmla="*/ 181 h 501"/>
                <a:gd name="T42" fmla="*/ 236 w 738"/>
                <a:gd name="T43" fmla="*/ 218 h 501"/>
                <a:gd name="T44" fmla="*/ 252 w 738"/>
                <a:gd name="T45" fmla="*/ 254 h 501"/>
                <a:gd name="T46" fmla="*/ 268 w 738"/>
                <a:gd name="T47" fmla="*/ 288 h 501"/>
                <a:gd name="T48" fmla="*/ 284 w 738"/>
                <a:gd name="T49" fmla="*/ 318 h 501"/>
                <a:gd name="T50" fmla="*/ 299 w 738"/>
                <a:gd name="T51" fmla="*/ 344 h 501"/>
                <a:gd name="T52" fmla="*/ 315 w 738"/>
                <a:gd name="T53" fmla="*/ 366 h 501"/>
                <a:gd name="T54" fmla="*/ 331 w 738"/>
                <a:gd name="T55" fmla="*/ 382 h 501"/>
                <a:gd name="T56" fmla="*/ 347 w 738"/>
                <a:gd name="T57" fmla="*/ 392 h 501"/>
                <a:gd name="T58" fmla="*/ 362 w 738"/>
                <a:gd name="T59" fmla="*/ 397 h 501"/>
                <a:gd name="T60" fmla="*/ 378 w 738"/>
                <a:gd name="T61" fmla="*/ 395 h 501"/>
                <a:gd name="T62" fmla="*/ 394 w 738"/>
                <a:gd name="T63" fmla="*/ 387 h 501"/>
                <a:gd name="T64" fmla="*/ 410 w 738"/>
                <a:gd name="T65" fmla="*/ 374 h 501"/>
                <a:gd name="T66" fmla="*/ 425 w 738"/>
                <a:gd name="T67" fmla="*/ 355 h 501"/>
                <a:gd name="T68" fmla="*/ 441 w 738"/>
                <a:gd name="T69" fmla="*/ 331 h 501"/>
                <a:gd name="T70" fmla="*/ 457 w 738"/>
                <a:gd name="T71" fmla="*/ 303 h 501"/>
                <a:gd name="T72" fmla="*/ 473 w 738"/>
                <a:gd name="T73" fmla="*/ 271 h 501"/>
                <a:gd name="T74" fmla="*/ 488 w 738"/>
                <a:gd name="T75" fmla="*/ 235 h 501"/>
                <a:gd name="T76" fmla="*/ 504 w 738"/>
                <a:gd name="T77" fmla="*/ 199 h 501"/>
                <a:gd name="T78" fmla="*/ 520 w 738"/>
                <a:gd name="T79" fmla="*/ 161 h 501"/>
                <a:gd name="T80" fmla="*/ 536 w 738"/>
                <a:gd name="T81" fmla="*/ 124 h 501"/>
                <a:gd name="T82" fmla="*/ 551 w 738"/>
                <a:gd name="T83" fmla="*/ 89 h 501"/>
                <a:gd name="T84" fmla="*/ 567 w 738"/>
                <a:gd name="T85" fmla="*/ 57 h 501"/>
                <a:gd name="T86" fmla="*/ 583 w 738"/>
                <a:gd name="T87" fmla="*/ 31 h 501"/>
                <a:gd name="T88" fmla="*/ 599 w 738"/>
                <a:gd name="T89" fmla="*/ 11 h 501"/>
                <a:gd name="T90" fmla="*/ 614 w 738"/>
                <a:gd name="T91" fmla="*/ 1 h 501"/>
                <a:gd name="T92" fmla="*/ 630 w 738"/>
                <a:gd name="T93" fmla="*/ 2 h 501"/>
                <a:gd name="T94" fmla="*/ 646 w 738"/>
                <a:gd name="T95" fmla="*/ 16 h 501"/>
                <a:gd name="T96" fmla="*/ 662 w 738"/>
                <a:gd name="T97" fmla="*/ 46 h 501"/>
                <a:gd name="T98" fmla="*/ 677 w 738"/>
                <a:gd name="T99" fmla="*/ 94 h 501"/>
                <a:gd name="T100" fmla="*/ 693 w 738"/>
                <a:gd name="T101" fmla="*/ 163 h 501"/>
                <a:gd name="T102" fmla="*/ 707 w 738"/>
                <a:gd name="T103" fmla="*/ 241 h 501"/>
                <a:gd name="T104" fmla="*/ 714 w 738"/>
                <a:gd name="T105" fmla="*/ 296 h 501"/>
                <a:gd name="T106" fmla="*/ 722 w 738"/>
                <a:gd name="T107" fmla="*/ 357 h 501"/>
                <a:gd name="T108" fmla="*/ 730 w 738"/>
                <a:gd name="T109" fmla="*/ 426 h 501"/>
                <a:gd name="T110" fmla="*/ 738 w 738"/>
                <a:gd name="T111" fmla="*/ 501 h 5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8"/>
                <a:gd name="T169" fmla="*/ 0 h 501"/>
                <a:gd name="T170" fmla="*/ 738 w 738"/>
                <a:gd name="T171" fmla="*/ 501 h 5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8" h="501">
                  <a:moveTo>
                    <a:pt x="0" y="443"/>
                  </a:moveTo>
                  <a:lnTo>
                    <a:pt x="1" y="434"/>
                  </a:lnTo>
                  <a:lnTo>
                    <a:pt x="2" y="425"/>
                  </a:lnTo>
                  <a:lnTo>
                    <a:pt x="3" y="415"/>
                  </a:lnTo>
                  <a:lnTo>
                    <a:pt x="4" y="406"/>
                  </a:lnTo>
                  <a:lnTo>
                    <a:pt x="5" y="398"/>
                  </a:lnTo>
                  <a:lnTo>
                    <a:pt x="6" y="389"/>
                  </a:lnTo>
                  <a:lnTo>
                    <a:pt x="7" y="380"/>
                  </a:lnTo>
                  <a:lnTo>
                    <a:pt x="8" y="372"/>
                  </a:lnTo>
                  <a:lnTo>
                    <a:pt x="9" y="363"/>
                  </a:lnTo>
                  <a:lnTo>
                    <a:pt x="10" y="355"/>
                  </a:lnTo>
                  <a:lnTo>
                    <a:pt x="11" y="347"/>
                  </a:lnTo>
                  <a:lnTo>
                    <a:pt x="12" y="339"/>
                  </a:lnTo>
                  <a:lnTo>
                    <a:pt x="13" y="331"/>
                  </a:lnTo>
                  <a:lnTo>
                    <a:pt x="14" y="323"/>
                  </a:lnTo>
                  <a:lnTo>
                    <a:pt x="15" y="315"/>
                  </a:lnTo>
                  <a:lnTo>
                    <a:pt x="16" y="308"/>
                  </a:lnTo>
                  <a:lnTo>
                    <a:pt x="17" y="300"/>
                  </a:lnTo>
                  <a:lnTo>
                    <a:pt x="18" y="293"/>
                  </a:lnTo>
                  <a:lnTo>
                    <a:pt x="19" y="286"/>
                  </a:lnTo>
                  <a:lnTo>
                    <a:pt x="20" y="279"/>
                  </a:lnTo>
                  <a:lnTo>
                    <a:pt x="21" y="272"/>
                  </a:lnTo>
                  <a:lnTo>
                    <a:pt x="22" y="265"/>
                  </a:lnTo>
                  <a:lnTo>
                    <a:pt x="23" y="258"/>
                  </a:lnTo>
                  <a:lnTo>
                    <a:pt x="24" y="251"/>
                  </a:lnTo>
                  <a:lnTo>
                    <a:pt x="25" y="245"/>
                  </a:lnTo>
                  <a:lnTo>
                    <a:pt x="26" y="238"/>
                  </a:lnTo>
                  <a:lnTo>
                    <a:pt x="27" y="232"/>
                  </a:lnTo>
                  <a:lnTo>
                    <a:pt x="28" y="226"/>
                  </a:lnTo>
                  <a:lnTo>
                    <a:pt x="29" y="219"/>
                  </a:lnTo>
                  <a:lnTo>
                    <a:pt x="30" y="213"/>
                  </a:lnTo>
                  <a:lnTo>
                    <a:pt x="31" y="207"/>
                  </a:lnTo>
                  <a:lnTo>
                    <a:pt x="32" y="202"/>
                  </a:lnTo>
                  <a:lnTo>
                    <a:pt x="33" y="196"/>
                  </a:lnTo>
                  <a:lnTo>
                    <a:pt x="34" y="190"/>
                  </a:lnTo>
                  <a:lnTo>
                    <a:pt x="35" y="185"/>
                  </a:lnTo>
                  <a:lnTo>
                    <a:pt x="36" y="179"/>
                  </a:lnTo>
                  <a:lnTo>
                    <a:pt x="37" y="174"/>
                  </a:lnTo>
                  <a:lnTo>
                    <a:pt x="38" y="169"/>
                  </a:lnTo>
                  <a:lnTo>
                    <a:pt x="39" y="163"/>
                  </a:lnTo>
                  <a:lnTo>
                    <a:pt x="40" y="158"/>
                  </a:lnTo>
                  <a:lnTo>
                    <a:pt x="41" y="153"/>
                  </a:lnTo>
                  <a:lnTo>
                    <a:pt x="42" y="148"/>
                  </a:lnTo>
                  <a:lnTo>
                    <a:pt x="43" y="144"/>
                  </a:lnTo>
                  <a:lnTo>
                    <a:pt x="44" y="139"/>
                  </a:lnTo>
                  <a:lnTo>
                    <a:pt x="45" y="134"/>
                  </a:lnTo>
                  <a:lnTo>
                    <a:pt x="46" y="130"/>
                  </a:lnTo>
                  <a:lnTo>
                    <a:pt x="47" y="125"/>
                  </a:lnTo>
                  <a:lnTo>
                    <a:pt x="48" y="121"/>
                  </a:lnTo>
                  <a:lnTo>
                    <a:pt x="49" y="117"/>
                  </a:lnTo>
                  <a:lnTo>
                    <a:pt x="50" y="113"/>
                  </a:lnTo>
                  <a:lnTo>
                    <a:pt x="51" y="109"/>
                  </a:lnTo>
                  <a:lnTo>
                    <a:pt x="52" y="105"/>
                  </a:lnTo>
                  <a:lnTo>
                    <a:pt x="53" y="101"/>
                  </a:lnTo>
                  <a:lnTo>
                    <a:pt x="54" y="97"/>
                  </a:lnTo>
                  <a:lnTo>
                    <a:pt x="55" y="93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8" y="83"/>
                  </a:lnTo>
                  <a:lnTo>
                    <a:pt x="59" y="79"/>
                  </a:lnTo>
                  <a:lnTo>
                    <a:pt x="60" y="76"/>
                  </a:lnTo>
                  <a:lnTo>
                    <a:pt x="61" y="73"/>
                  </a:lnTo>
                  <a:lnTo>
                    <a:pt x="62" y="70"/>
                  </a:lnTo>
                  <a:lnTo>
                    <a:pt x="63" y="66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66" y="58"/>
                  </a:lnTo>
                  <a:lnTo>
                    <a:pt x="67" y="55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70" y="47"/>
                  </a:lnTo>
                  <a:lnTo>
                    <a:pt x="71" y="45"/>
                  </a:lnTo>
                  <a:lnTo>
                    <a:pt x="72" y="42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5" y="36"/>
                  </a:lnTo>
                  <a:lnTo>
                    <a:pt x="76" y="34"/>
                  </a:lnTo>
                  <a:lnTo>
                    <a:pt x="77" y="31"/>
                  </a:lnTo>
                  <a:lnTo>
                    <a:pt x="78" y="30"/>
                  </a:lnTo>
                  <a:lnTo>
                    <a:pt x="79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3" y="22"/>
                  </a:lnTo>
                  <a:lnTo>
                    <a:pt x="84" y="19"/>
                  </a:lnTo>
                  <a:lnTo>
                    <a:pt x="86" y="17"/>
                  </a:lnTo>
                  <a:lnTo>
                    <a:pt x="87" y="15"/>
                  </a:lnTo>
                  <a:lnTo>
                    <a:pt x="89" y="13"/>
                  </a:lnTo>
                  <a:lnTo>
                    <a:pt x="90" y="11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7"/>
                  </a:lnTo>
                  <a:lnTo>
                    <a:pt x="97" y="5"/>
                  </a:lnTo>
                  <a:lnTo>
                    <a:pt x="99" y="3"/>
                  </a:lnTo>
                  <a:lnTo>
                    <a:pt x="101" y="2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1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4" y="4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31" y="9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7" y="15"/>
                  </a:lnTo>
                  <a:lnTo>
                    <a:pt x="140" y="18"/>
                  </a:lnTo>
                  <a:lnTo>
                    <a:pt x="142" y="20"/>
                  </a:lnTo>
                  <a:lnTo>
                    <a:pt x="144" y="23"/>
                  </a:lnTo>
                  <a:lnTo>
                    <a:pt x="146" y="26"/>
                  </a:lnTo>
                  <a:lnTo>
                    <a:pt x="149" y="30"/>
                  </a:lnTo>
                  <a:lnTo>
                    <a:pt x="151" y="33"/>
                  </a:lnTo>
                  <a:lnTo>
                    <a:pt x="153" y="36"/>
                  </a:lnTo>
                  <a:lnTo>
                    <a:pt x="155" y="40"/>
                  </a:lnTo>
                  <a:lnTo>
                    <a:pt x="158" y="44"/>
                  </a:lnTo>
                  <a:lnTo>
                    <a:pt x="160" y="48"/>
                  </a:lnTo>
                  <a:lnTo>
                    <a:pt x="162" y="52"/>
                  </a:lnTo>
                  <a:lnTo>
                    <a:pt x="164" y="56"/>
                  </a:lnTo>
                  <a:lnTo>
                    <a:pt x="167" y="60"/>
                  </a:lnTo>
                  <a:lnTo>
                    <a:pt x="169" y="64"/>
                  </a:lnTo>
                  <a:lnTo>
                    <a:pt x="171" y="69"/>
                  </a:lnTo>
                  <a:lnTo>
                    <a:pt x="173" y="73"/>
                  </a:lnTo>
                  <a:lnTo>
                    <a:pt x="176" y="78"/>
                  </a:lnTo>
                  <a:lnTo>
                    <a:pt x="178" y="82"/>
                  </a:lnTo>
                  <a:lnTo>
                    <a:pt x="180" y="87"/>
                  </a:lnTo>
                  <a:lnTo>
                    <a:pt x="182" y="92"/>
                  </a:lnTo>
                  <a:lnTo>
                    <a:pt x="185" y="97"/>
                  </a:lnTo>
                  <a:lnTo>
                    <a:pt x="187" y="102"/>
                  </a:lnTo>
                  <a:lnTo>
                    <a:pt x="189" y="107"/>
                  </a:lnTo>
                  <a:lnTo>
                    <a:pt x="191" y="112"/>
                  </a:lnTo>
                  <a:lnTo>
                    <a:pt x="194" y="117"/>
                  </a:lnTo>
                  <a:lnTo>
                    <a:pt x="196" y="122"/>
                  </a:lnTo>
                  <a:lnTo>
                    <a:pt x="198" y="127"/>
                  </a:lnTo>
                  <a:lnTo>
                    <a:pt x="200" y="133"/>
                  </a:lnTo>
                  <a:lnTo>
                    <a:pt x="203" y="138"/>
                  </a:lnTo>
                  <a:lnTo>
                    <a:pt x="205" y="143"/>
                  </a:lnTo>
                  <a:lnTo>
                    <a:pt x="207" y="148"/>
                  </a:lnTo>
                  <a:lnTo>
                    <a:pt x="209" y="154"/>
                  </a:lnTo>
                  <a:lnTo>
                    <a:pt x="212" y="159"/>
                  </a:lnTo>
                  <a:lnTo>
                    <a:pt x="214" y="164"/>
                  </a:lnTo>
                  <a:lnTo>
                    <a:pt x="216" y="170"/>
                  </a:lnTo>
                  <a:lnTo>
                    <a:pt x="218" y="175"/>
                  </a:lnTo>
                  <a:lnTo>
                    <a:pt x="221" y="181"/>
                  </a:lnTo>
                  <a:lnTo>
                    <a:pt x="223" y="186"/>
                  </a:lnTo>
                  <a:lnTo>
                    <a:pt x="225" y="191"/>
                  </a:lnTo>
                  <a:lnTo>
                    <a:pt x="227" y="197"/>
                  </a:lnTo>
                  <a:lnTo>
                    <a:pt x="230" y="202"/>
                  </a:lnTo>
                  <a:lnTo>
                    <a:pt x="232" y="207"/>
                  </a:lnTo>
                  <a:lnTo>
                    <a:pt x="234" y="213"/>
                  </a:lnTo>
                  <a:lnTo>
                    <a:pt x="236" y="218"/>
                  </a:lnTo>
                  <a:lnTo>
                    <a:pt x="239" y="223"/>
                  </a:lnTo>
                  <a:lnTo>
                    <a:pt x="241" y="229"/>
                  </a:lnTo>
                  <a:lnTo>
                    <a:pt x="243" y="234"/>
                  </a:lnTo>
                  <a:lnTo>
                    <a:pt x="245" y="239"/>
                  </a:lnTo>
                  <a:lnTo>
                    <a:pt x="248" y="244"/>
                  </a:lnTo>
                  <a:lnTo>
                    <a:pt x="250" y="249"/>
                  </a:lnTo>
                  <a:lnTo>
                    <a:pt x="252" y="254"/>
                  </a:lnTo>
                  <a:lnTo>
                    <a:pt x="254" y="259"/>
                  </a:lnTo>
                  <a:lnTo>
                    <a:pt x="257" y="264"/>
                  </a:lnTo>
                  <a:lnTo>
                    <a:pt x="259" y="269"/>
                  </a:lnTo>
                  <a:lnTo>
                    <a:pt x="261" y="274"/>
                  </a:lnTo>
                  <a:lnTo>
                    <a:pt x="263" y="279"/>
                  </a:lnTo>
                  <a:lnTo>
                    <a:pt x="266" y="283"/>
                  </a:lnTo>
                  <a:lnTo>
                    <a:pt x="268" y="288"/>
                  </a:lnTo>
                  <a:lnTo>
                    <a:pt x="270" y="292"/>
                  </a:lnTo>
                  <a:lnTo>
                    <a:pt x="272" y="297"/>
                  </a:lnTo>
                  <a:lnTo>
                    <a:pt x="275" y="301"/>
                  </a:lnTo>
                  <a:lnTo>
                    <a:pt x="277" y="306"/>
                  </a:lnTo>
                  <a:lnTo>
                    <a:pt x="279" y="310"/>
                  </a:lnTo>
                  <a:lnTo>
                    <a:pt x="281" y="314"/>
                  </a:lnTo>
                  <a:lnTo>
                    <a:pt x="284" y="318"/>
                  </a:lnTo>
                  <a:lnTo>
                    <a:pt x="286" y="322"/>
                  </a:lnTo>
                  <a:lnTo>
                    <a:pt x="288" y="326"/>
                  </a:lnTo>
                  <a:lnTo>
                    <a:pt x="290" y="330"/>
                  </a:lnTo>
                  <a:lnTo>
                    <a:pt x="293" y="334"/>
                  </a:lnTo>
                  <a:lnTo>
                    <a:pt x="295" y="337"/>
                  </a:lnTo>
                  <a:lnTo>
                    <a:pt x="297" y="341"/>
                  </a:lnTo>
                  <a:lnTo>
                    <a:pt x="299" y="344"/>
                  </a:lnTo>
                  <a:lnTo>
                    <a:pt x="302" y="348"/>
                  </a:lnTo>
                  <a:lnTo>
                    <a:pt x="304" y="351"/>
                  </a:lnTo>
                  <a:lnTo>
                    <a:pt x="306" y="354"/>
                  </a:lnTo>
                  <a:lnTo>
                    <a:pt x="308" y="357"/>
                  </a:lnTo>
                  <a:lnTo>
                    <a:pt x="311" y="360"/>
                  </a:lnTo>
                  <a:lnTo>
                    <a:pt x="313" y="363"/>
                  </a:lnTo>
                  <a:lnTo>
                    <a:pt x="315" y="366"/>
                  </a:lnTo>
                  <a:lnTo>
                    <a:pt x="317" y="368"/>
                  </a:lnTo>
                  <a:lnTo>
                    <a:pt x="320" y="371"/>
                  </a:lnTo>
                  <a:lnTo>
                    <a:pt x="322" y="373"/>
                  </a:lnTo>
                  <a:lnTo>
                    <a:pt x="324" y="376"/>
                  </a:lnTo>
                  <a:lnTo>
                    <a:pt x="326" y="378"/>
                  </a:lnTo>
                  <a:lnTo>
                    <a:pt x="329" y="380"/>
                  </a:lnTo>
                  <a:lnTo>
                    <a:pt x="331" y="382"/>
                  </a:lnTo>
                  <a:lnTo>
                    <a:pt x="333" y="384"/>
                  </a:lnTo>
                  <a:lnTo>
                    <a:pt x="335" y="385"/>
                  </a:lnTo>
                  <a:lnTo>
                    <a:pt x="338" y="387"/>
                  </a:lnTo>
                  <a:lnTo>
                    <a:pt x="340" y="388"/>
                  </a:lnTo>
                  <a:lnTo>
                    <a:pt x="342" y="390"/>
                  </a:lnTo>
                  <a:lnTo>
                    <a:pt x="344" y="391"/>
                  </a:lnTo>
                  <a:lnTo>
                    <a:pt x="347" y="392"/>
                  </a:lnTo>
                  <a:lnTo>
                    <a:pt x="349" y="393"/>
                  </a:lnTo>
                  <a:lnTo>
                    <a:pt x="351" y="394"/>
                  </a:lnTo>
                  <a:lnTo>
                    <a:pt x="353" y="395"/>
                  </a:lnTo>
                  <a:lnTo>
                    <a:pt x="356" y="395"/>
                  </a:lnTo>
                  <a:lnTo>
                    <a:pt x="358" y="396"/>
                  </a:lnTo>
                  <a:lnTo>
                    <a:pt x="360" y="396"/>
                  </a:lnTo>
                  <a:lnTo>
                    <a:pt x="362" y="397"/>
                  </a:lnTo>
                  <a:lnTo>
                    <a:pt x="365" y="397"/>
                  </a:lnTo>
                  <a:lnTo>
                    <a:pt x="367" y="397"/>
                  </a:lnTo>
                  <a:lnTo>
                    <a:pt x="369" y="397"/>
                  </a:lnTo>
                  <a:lnTo>
                    <a:pt x="371" y="396"/>
                  </a:lnTo>
                  <a:lnTo>
                    <a:pt x="374" y="396"/>
                  </a:lnTo>
                  <a:lnTo>
                    <a:pt x="376" y="396"/>
                  </a:lnTo>
                  <a:lnTo>
                    <a:pt x="378" y="395"/>
                  </a:lnTo>
                  <a:lnTo>
                    <a:pt x="380" y="394"/>
                  </a:lnTo>
                  <a:lnTo>
                    <a:pt x="383" y="393"/>
                  </a:lnTo>
                  <a:lnTo>
                    <a:pt x="385" y="392"/>
                  </a:lnTo>
                  <a:lnTo>
                    <a:pt x="387" y="391"/>
                  </a:lnTo>
                  <a:lnTo>
                    <a:pt x="389" y="390"/>
                  </a:lnTo>
                  <a:lnTo>
                    <a:pt x="392" y="389"/>
                  </a:lnTo>
                  <a:lnTo>
                    <a:pt x="394" y="387"/>
                  </a:lnTo>
                  <a:lnTo>
                    <a:pt x="396" y="386"/>
                  </a:lnTo>
                  <a:lnTo>
                    <a:pt x="398" y="384"/>
                  </a:lnTo>
                  <a:lnTo>
                    <a:pt x="401" y="382"/>
                  </a:lnTo>
                  <a:lnTo>
                    <a:pt x="403" y="380"/>
                  </a:lnTo>
                  <a:lnTo>
                    <a:pt x="405" y="378"/>
                  </a:lnTo>
                  <a:lnTo>
                    <a:pt x="407" y="376"/>
                  </a:lnTo>
                  <a:lnTo>
                    <a:pt x="410" y="374"/>
                  </a:lnTo>
                  <a:lnTo>
                    <a:pt x="412" y="372"/>
                  </a:lnTo>
                  <a:lnTo>
                    <a:pt x="414" y="369"/>
                  </a:lnTo>
                  <a:lnTo>
                    <a:pt x="416" y="367"/>
                  </a:lnTo>
                  <a:lnTo>
                    <a:pt x="419" y="364"/>
                  </a:lnTo>
                  <a:lnTo>
                    <a:pt x="421" y="361"/>
                  </a:lnTo>
                  <a:lnTo>
                    <a:pt x="423" y="358"/>
                  </a:lnTo>
                  <a:lnTo>
                    <a:pt x="425" y="355"/>
                  </a:lnTo>
                  <a:lnTo>
                    <a:pt x="428" y="352"/>
                  </a:lnTo>
                  <a:lnTo>
                    <a:pt x="430" y="349"/>
                  </a:lnTo>
                  <a:lnTo>
                    <a:pt x="432" y="345"/>
                  </a:lnTo>
                  <a:lnTo>
                    <a:pt x="434" y="342"/>
                  </a:lnTo>
                  <a:lnTo>
                    <a:pt x="437" y="338"/>
                  </a:lnTo>
                  <a:lnTo>
                    <a:pt x="439" y="335"/>
                  </a:lnTo>
                  <a:lnTo>
                    <a:pt x="441" y="331"/>
                  </a:lnTo>
                  <a:lnTo>
                    <a:pt x="443" y="327"/>
                  </a:lnTo>
                  <a:lnTo>
                    <a:pt x="446" y="323"/>
                  </a:lnTo>
                  <a:lnTo>
                    <a:pt x="448" y="319"/>
                  </a:lnTo>
                  <a:lnTo>
                    <a:pt x="450" y="315"/>
                  </a:lnTo>
                  <a:lnTo>
                    <a:pt x="452" y="311"/>
                  </a:lnTo>
                  <a:lnTo>
                    <a:pt x="455" y="307"/>
                  </a:lnTo>
                  <a:lnTo>
                    <a:pt x="457" y="303"/>
                  </a:lnTo>
                  <a:lnTo>
                    <a:pt x="459" y="298"/>
                  </a:lnTo>
                  <a:lnTo>
                    <a:pt x="461" y="294"/>
                  </a:lnTo>
                  <a:lnTo>
                    <a:pt x="464" y="289"/>
                  </a:lnTo>
                  <a:lnTo>
                    <a:pt x="466" y="285"/>
                  </a:lnTo>
                  <a:lnTo>
                    <a:pt x="468" y="280"/>
                  </a:lnTo>
                  <a:lnTo>
                    <a:pt x="470" y="275"/>
                  </a:lnTo>
                  <a:lnTo>
                    <a:pt x="473" y="271"/>
                  </a:lnTo>
                  <a:lnTo>
                    <a:pt x="475" y="266"/>
                  </a:lnTo>
                  <a:lnTo>
                    <a:pt x="477" y="261"/>
                  </a:lnTo>
                  <a:lnTo>
                    <a:pt x="479" y="256"/>
                  </a:lnTo>
                  <a:lnTo>
                    <a:pt x="482" y="251"/>
                  </a:lnTo>
                  <a:lnTo>
                    <a:pt x="484" y="246"/>
                  </a:lnTo>
                  <a:lnTo>
                    <a:pt x="486" y="241"/>
                  </a:lnTo>
                  <a:lnTo>
                    <a:pt x="488" y="235"/>
                  </a:lnTo>
                  <a:lnTo>
                    <a:pt x="491" y="230"/>
                  </a:lnTo>
                  <a:lnTo>
                    <a:pt x="493" y="225"/>
                  </a:lnTo>
                  <a:lnTo>
                    <a:pt x="495" y="220"/>
                  </a:lnTo>
                  <a:lnTo>
                    <a:pt x="497" y="215"/>
                  </a:lnTo>
                  <a:lnTo>
                    <a:pt x="500" y="209"/>
                  </a:lnTo>
                  <a:lnTo>
                    <a:pt x="502" y="204"/>
                  </a:lnTo>
                  <a:lnTo>
                    <a:pt x="504" y="199"/>
                  </a:lnTo>
                  <a:lnTo>
                    <a:pt x="506" y="193"/>
                  </a:lnTo>
                  <a:lnTo>
                    <a:pt x="509" y="188"/>
                  </a:lnTo>
                  <a:lnTo>
                    <a:pt x="511" y="182"/>
                  </a:lnTo>
                  <a:lnTo>
                    <a:pt x="513" y="177"/>
                  </a:lnTo>
                  <a:lnTo>
                    <a:pt x="515" y="172"/>
                  </a:lnTo>
                  <a:lnTo>
                    <a:pt x="518" y="166"/>
                  </a:lnTo>
                  <a:lnTo>
                    <a:pt x="520" y="161"/>
                  </a:lnTo>
                  <a:lnTo>
                    <a:pt x="522" y="156"/>
                  </a:lnTo>
                  <a:lnTo>
                    <a:pt x="524" y="150"/>
                  </a:lnTo>
                  <a:lnTo>
                    <a:pt x="527" y="145"/>
                  </a:lnTo>
                  <a:lnTo>
                    <a:pt x="529" y="140"/>
                  </a:lnTo>
                  <a:lnTo>
                    <a:pt x="531" y="134"/>
                  </a:lnTo>
                  <a:lnTo>
                    <a:pt x="533" y="129"/>
                  </a:lnTo>
                  <a:lnTo>
                    <a:pt x="536" y="124"/>
                  </a:lnTo>
                  <a:lnTo>
                    <a:pt x="538" y="119"/>
                  </a:lnTo>
                  <a:lnTo>
                    <a:pt x="540" y="113"/>
                  </a:lnTo>
                  <a:lnTo>
                    <a:pt x="542" y="108"/>
                  </a:lnTo>
                  <a:lnTo>
                    <a:pt x="545" y="103"/>
                  </a:lnTo>
                  <a:lnTo>
                    <a:pt x="547" y="98"/>
                  </a:lnTo>
                  <a:lnTo>
                    <a:pt x="549" y="94"/>
                  </a:lnTo>
                  <a:lnTo>
                    <a:pt x="551" y="89"/>
                  </a:lnTo>
                  <a:lnTo>
                    <a:pt x="554" y="84"/>
                  </a:lnTo>
                  <a:lnTo>
                    <a:pt x="556" y="79"/>
                  </a:lnTo>
                  <a:lnTo>
                    <a:pt x="558" y="75"/>
                  </a:lnTo>
                  <a:lnTo>
                    <a:pt x="560" y="70"/>
                  </a:lnTo>
                  <a:lnTo>
                    <a:pt x="563" y="66"/>
                  </a:lnTo>
                  <a:lnTo>
                    <a:pt x="565" y="61"/>
                  </a:lnTo>
                  <a:lnTo>
                    <a:pt x="567" y="57"/>
                  </a:lnTo>
                  <a:lnTo>
                    <a:pt x="569" y="53"/>
                  </a:lnTo>
                  <a:lnTo>
                    <a:pt x="572" y="49"/>
                  </a:lnTo>
                  <a:lnTo>
                    <a:pt x="574" y="45"/>
                  </a:lnTo>
                  <a:lnTo>
                    <a:pt x="576" y="41"/>
                  </a:lnTo>
                  <a:lnTo>
                    <a:pt x="578" y="38"/>
                  </a:lnTo>
                  <a:lnTo>
                    <a:pt x="581" y="34"/>
                  </a:lnTo>
                  <a:lnTo>
                    <a:pt x="583" y="31"/>
                  </a:lnTo>
                  <a:lnTo>
                    <a:pt x="585" y="27"/>
                  </a:lnTo>
                  <a:lnTo>
                    <a:pt x="587" y="24"/>
                  </a:lnTo>
                  <a:lnTo>
                    <a:pt x="590" y="21"/>
                  </a:lnTo>
                  <a:lnTo>
                    <a:pt x="592" y="19"/>
                  </a:lnTo>
                  <a:lnTo>
                    <a:pt x="594" y="16"/>
                  </a:lnTo>
                  <a:lnTo>
                    <a:pt x="596" y="14"/>
                  </a:lnTo>
                  <a:lnTo>
                    <a:pt x="599" y="11"/>
                  </a:lnTo>
                  <a:lnTo>
                    <a:pt x="601" y="9"/>
                  </a:lnTo>
                  <a:lnTo>
                    <a:pt x="603" y="7"/>
                  </a:lnTo>
                  <a:lnTo>
                    <a:pt x="605" y="6"/>
                  </a:lnTo>
                  <a:lnTo>
                    <a:pt x="608" y="4"/>
                  </a:lnTo>
                  <a:lnTo>
                    <a:pt x="610" y="3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7" y="0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6" y="0"/>
                  </a:lnTo>
                  <a:lnTo>
                    <a:pt x="628" y="1"/>
                  </a:lnTo>
                  <a:lnTo>
                    <a:pt x="630" y="2"/>
                  </a:lnTo>
                  <a:lnTo>
                    <a:pt x="632" y="3"/>
                  </a:lnTo>
                  <a:lnTo>
                    <a:pt x="635" y="4"/>
                  </a:lnTo>
                  <a:lnTo>
                    <a:pt x="637" y="6"/>
                  </a:lnTo>
                  <a:lnTo>
                    <a:pt x="639" y="8"/>
                  </a:lnTo>
                  <a:lnTo>
                    <a:pt x="641" y="10"/>
                  </a:lnTo>
                  <a:lnTo>
                    <a:pt x="644" y="13"/>
                  </a:lnTo>
                  <a:lnTo>
                    <a:pt x="646" y="16"/>
                  </a:lnTo>
                  <a:lnTo>
                    <a:pt x="648" y="19"/>
                  </a:lnTo>
                  <a:lnTo>
                    <a:pt x="650" y="23"/>
                  </a:lnTo>
                  <a:lnTo>
                    <a:pt x="653" y="27"/>
                  </a:lnTo>
                  <a:lnTo>
                    <a:pt x="655" y="31"/>
                  </a:lnTo>
                  <a:lnTo>
                    <a:pt x="657" y="36"/>
                  </a:lnTo>
                  <a:lnTo>
                    <a:pt x="659" y="41"/>
                  </a:lnTo>
                  <a:lnTo>
                    <a:pt x="662" y="46"/>
                  </a:lnTo>
                  <a:lnTo>
                    <a:pt x="664" y="52"/>
                  </a:lnTo>
                  <a:lnTo>
                    <a:pt x="666" y="58"/>
                  </a:lnTo>
                  <a:lnTo>
                    <a:pt x="668" y="64"/>
                  </a:lnTo>
                  <a:lnTo>
                    <a:pt x="671" y="71"/>
                  </a:lnTo>
                  <a:lnTo>
                    <a:pt x="673" y="78"/>
                  </a:lnTo>
                  <a:lnTo>
                    <a:pt x="675" y="86"/>
                  </a:lnTo>
                  <a:lnTo>
                    <a:pt x="677" y="94"/>
                  </a:lnTo>
                  <a:lnTo>
                    <a:pt x="680" y="103"/>
                  </a:lnTo>
                  <a:lnTo>
                    <a:pt x="682" y="112"/>
                  </a:lnTo>
                  <a:lnTo>
                    <a:pt x="684" y="121"/>
                  </a:lnTo>
                  <a:lnTo>
                    <a:pt x="686" y="131"/>
                  </a:lnTo>
                  <a:lnTo>
                    <a:pt x="689" y="141"/>
                  </a:lnTo>
                  <a:lnTo>
                    <a:pt x="691" y="152"/>
                  </a:lnTo>
                  <a:lnTo>
                    <a:pt x="693" y="163"/>
                  </a:lnTo>
                  <a:lnTo>
                    <a:pt x="695" y="175"/>
                  </a:lnTo>
                  <a:lnTo>
                    <a:pt x="698" y="187"/>
                  </a:lnTo>
                  <a:lnTo>
                    <a:pt x="700" y="200"/>
                  </a:lnTo>
                  <a:lnTo>
                    <a:pt x="702" y="213"/>
                  </a:lnTo>
                  <a:lnTo>
                    <a:pt x="704" y="227"/>
                  </a:lnTo>
                  <a:lnTo>
                    <a:pt x="705" y="234"/>
                  </a:lnTo>
                  <a:lnTo>
                    <a:pt x="707" y="241"/>
                  </a:lnTo>
                  <a:lnTo>
                    <a:pt x="708" y="249"/>
                  </a:lnTo>
                  <a:lnTo>
                    <a:pt x="709" y="256"/>
                  </a:lnTo>
                  <a:lnTo>
                    <a:pt x="710" y="264"/>
                  </a:lnTo>
                  <a:lnTo>
                    <a:pt x="711" y="272"/>
                  </a:lnTo>
                  <a:lnTo>
                    <a:pt x="712" y="280"/>
                  </a:lnTo>
                  <a:lnTo>
                    <a:pt x="713" y="288"/>
                  </a:lnTo>
                  <a:lnTo>
                    <a:pt x="714" y="296"/>
                  </a:lnTo>
                  <a:lnTo>
                    <a:pt x="716" y="304"/>
                  </a:lnTo>
                  <a:lnTo>
                    <a:pt x="717" y="313"/>
                  </a:lnTo>
                  <a:lnTo>
                    <a:pt x="718" y="321"/>
                  </a:lnTo>
                  <a:lnTo>
                    <a:pt x="719" y="330"/>
                  </a:lnTo>
                  <a:lnTo>
                    <a:pt x="720" y="339"/>
                  </a:lnTo>
                  <a:lnTo>
                    <a:pt x="721" y="348"/>
                  </a:lnTo>
                  <a:lnTo>
                    <a:pt x="722" y="357"/>
                  </a:lnTo>
                  <a:lnTo>
                    <a:pt x="723" y="366"/>
                  </a:lnTo>
                  <a:lnTo>
                    <a:pt x="725" y="376"/>
                  </a:lnTo>
                  <a:lnTo>
                    <a:pt x="726" y="386"/>
                  </a:lnTo>
                  <a:lnTo>
                    <a:pt x="727" y="395"/>
                  </a:lnTo>
                  <a:lnTo>
                    <a:pt x="728" y="405"/>
                  </a:lnTo>
                  <a:lnTo>
                    <a:pt x="729" y="415"/>
                  </a:lnTo>
                  <a:lnTo>
                    <a:pt x="730" y="426"/>
                  </a:lnTo>
                  <a:lnTo>
                    <a:pt x="731" y="436"/>
                  </a:lnTo>
                  <a:lnTo>
                    <a:pt x="732" y="447"/>
                  </a:lnTo>
                  <a:lnTo>
                    <a:pt x="734" y="457"/>
                  </a:lnTo>
                  <a:lnTo>
                    <a:pt x="735" y="468"/>
                  </a:lnTo>
                  <a:lnTo>
                    <a:pt x="736" y="479"/>
                  </a:lnTo>
                  <a:lnTo>
                    <a:pt x="737" y="491"/>
                  </a:lnTo>
                  <a:lnTo>
                    <a:pt x="738" y="50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12" name="Freeform 404"/>
            <p:cNvSpPr>
              <a:spLocks/>
            </p:cNvSpPr>
            <p:nvPr/>
          </p:nvSpPr>
          <p:spPr bwMode="auto">
            <a:xfrm>
              <a:off x="5091113" y="5722938"/>
              <a:ext cx="22225" cy="404813"/>
            </a:xfrm>
            <a:custGeom>
              <a:avLst/>
              <a:gdLst>
                <a:gd name="T0" fmla="*/ 6 w 6"/>
                <a:gd name="T1" fmla="*/ 0 h 58"/>
                <a:gd name="T2" fmla="*/ 5 w 6"/>
                <a:gd name="T3" fmla="*/ 10 h 58"/>
                <a:gd name="T4" fmla="*/ 4 w 6"/>
                <a:gd name="T5" fmla="*/ 19 h 58"/>
                <a:gd name="T6" fmla="*/ 3 w 6"/>
                <a:gd name="T7" fmla="*/ 29 h 58"/>
                <a:gd name="T8" fmla="*/ 2 w 6"/>
                <a:gd name="T9" fmla="*/ 39 h 58"/>
                <a:gd name="T10" fmla="*/ 1 w 6"/>
                <a:gd name="T11" fmla="*/ 49 h 58"/>
                <a:gd name="T12" fmla="*/ 0 w 6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8"/>
                <a:gd name="T23" fmla="*/ 6 w 6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8">
                  <a:moveTo>
                    <a:pt x="6" y="0"/>
                  </a:moveTo>
                  <a:lnTo>
                    <a:pt x="5" y="10"/>
                  </a:lnTo>
                  <a:lnTo>
                    <a:pt x="4" y="19"/>
                  </a:lnTo>
                  <a:lnTo>
                    <a:pt x="3" y="29"/>
                  </a:lnTo>
                  <a:lnTo>
                    <a:pt x="2" y="39"/>
                  </a:lnTo>
                  <a:lnTo>
                    <a:pt x="1" y="49"/>
                  </a:lnTo>
                  <a:lnTo>
                    <a:pt x="0" y="58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076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60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60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76" grpId="0" animBg="1"/>
      <p:bldP spid="60675" grpId="0" animBg="1"/>
      <p:bldP spid="606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D0F2B-2305-4546-833A-CCC8806A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706157"/>
            <a:ext cx="1858913" cy="194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B6338-E007-4AAA-8BE6-5690A4E8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708169"/>
            <a:ext cx="2088232" cy="1977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F056F-0D16-455F-8FB7-AF8374AE5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87" y="692697"/>
            <a:ext cx="1728192" cy="1961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D1675-D54E-480A-BB2D-C422CEC10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695627"/>
            <a:ext cx="2016224" cy="1979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03C74-8F5C-4C9B-9FAD-976368566A3A}"/>
              </a:ext>
            </a:extLst>
          </p:cNvPr>
          <p:cNvSpPr txBox="1"/>
          <p:nvPr/>
        </p:nvSpPr>
        <p:spPr>
          <a:xfrm>
            <a:off x="1919536" y="260649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Match each graph with the corresponding Equation: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EBD361-C3CB-4789-9285-44DE1C860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74487"/>
              </p:ext>
            </p:extLst>
          </p:nvPr>
        </p:nvGraphicFramePr>
        <p:xfrm>
          <a:off x="1865313" y="2924176"/>
          <a:ext cx="4140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20680" imgH="253800" progId="Equation.DSMT4">
                  <p:embed/>
                </p:oleObj>
              </mc:Choice>
              <mc:Fallback>
                <p:oleObj name="Equation" r:id="rId7" imgW="29206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AEBD361-C3CB-4789-9285-44DE1C860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5313" y="2924176"/>
                        <a:ext cx="414020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1714E9-3C83-4758-AC4D-E99EFA48B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62035"/>
              </p:ext>
            </p:extLst>
          </p:nvPr>
        </p:nvGraphicFramePr>
        <p:xfrm>
          <a:off x="1874838" y="3429001"/>
          <a:ext cx="4121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08080" imgH="253800" progId="Equation.DSMT4">
                  <p:embed/>
                </p:oleObj>
              </mc:Choice>
              <mc:Fallback>
                <p:oleObj name="Equation" r:id="rId9" imgW="29080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1714E9-3C83-4758-AC4D-E99EFA48B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4838" y="3429001"/>
                        <a:ext cx="41211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3AAE14C-098B-427F-9E02-C81C1F409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906499"/>
              </p:ext>
            </p:extLst>
          </p:nvPr>
        </p:nvGraphicFramePr>
        <p:xfrm>
          <a:off x="1884363" y="3933825"/>
          <a:ext cx="48783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41600" imgH="253800" progId="Equation.DSMT4">
                  <p:embed/>
                </p:oleObj>
              </mc:Choice>
              <mc:Fallback>
                <p:oleObj name="Equation" r:id="rId11" imgW="34416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3AAE14C-098B-427F-9E02-C81C1F409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84363" y="3933825"/>
                        <a:ext cx="4878387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2F66E96-DD1C-42AF-B333-55FE5D782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07481"/>
              </p:ext>
            </p:extLst>
          </p:nvPr>
        </p:nvGraphicFramePr>
        <p:xfrm>
          <a:off x="1901826" y="4437063"/>
          <a:ext cx="48434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16040" imgH="253800" progId="Equation.DSMT4">
                  <p:embed/>
                </p:oleObj>
              </mc:Choice>
              <mc:Fallback>
                <p:oleObj name="Equation" r:id="rId13" imgW="34160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2F66E96-DD1C-42AF-B333-55FE5D782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1826" y="4437063"/>
                        <a:ext cx="48434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434B6D7-E340-4253-9C87-C25D0A483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577914"/>
              </p:ext>
            </p:extLst>
          </p:nvPr>
        </p:nvGraphicFramePr>
        <p:xfrm>
          <a:off x="1937222" y="4941888"/>
          <a:ext cx="22145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62040" imgH="253800" progId="Equation.DSMT4">
                  <p:embed/>
                </p:oleObj>
              </mc:Choice>
              <mc:Fallback>
                <p:oleObj name="Equation" r:id="rId15" imgW="1562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434B6D7-E340-4253-9C87-C25D0A4835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37222" y="4941888"/>
                        <a:ext cx="22145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7427D6F-A690-4705-B94E-20979A61D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34253"/>
              </p:ext>
            </p:extLst>
          </p:nvPr>
        </p:nvGraphicFramePr>
        <p:xfrm>
          <a:off x="1919314" y="5373217"/>
          <a:ext cx="23764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76160" imgH="279360" progId="Equation.DSMT4">
                  <p:embed/>
                </p:oleObj>
              </mc:Choice>
              <mc:Fallback>
                <p:oleObj name="Equation" r:id="rId17" imgW="167616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7427D6F-A690-4705-B94E-20979A61D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19314" y="5373217"/>
                        <a:ext cx="23764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42088DF-4B46-4FC8-9C73-5C0512E70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71868"/>
              </p:ext>
            </p:extLst>
          </p:nvPr>
        </p:nvGraphicFramePr>
        <p:xfrm>
          <a:off x="1919536" y="5911876"/>
          <a:ext cx="36195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52400" imgH="228600" progId="Equation.DSMT4">
                  <p:embed/>
                </p:oleObj>
              </mc:Choice>
              <mc:Fallback>
                <p:oleObj name="Equation" r:id="rId19" imgW="25524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42088DF-4B46-4FC8-9C73-5C0512E70A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19536" y="5911876"/>
                        <a:ext cx="3619500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09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FB5B-F755-40D3-BF81-3946EADA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48322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EA7A-4182-430E-8C3A-60CABCC2AE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3520" y="828040"/>
            <a:ext cx="11531600" cy="889000"/>
          </a:xfrm>
        </p:spPr>
        <p:txBody>
          <a:bodyPr/>
          <a:lstStyle/>
          <a:p>
            <a:r>
              <a:rPr lang="en-US" dirty="0"/>
              <a:t>A polynomial function is a function such as a line, quadratic, a cubic, a quartic and so on.  All the exponents of “x” are positive integers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77EC7-6A40-4E2E-A332-75CE86C02EE5}"/>
              </a:ext>
            </a:extLst>
          </p:cNvPr>
          <p:cNvSpPr txBox="1"/>
          <p:nvPr/>
        </p:nvSpPr>
        <p:spPr>
          <a:xfrm>
            <a:off x="426720" y="2011680"/>
            <a:ext cx="3616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General Form: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D278E-25BD-4089-939B-10BB5EED2F33}"/>
              </a:ext>
            </a:extLst>
          </p:cNvPr>
          <p:cNvSpPr txBox="1"/>
          <p:nvPr/>
        </p:nvSpPr>
        <p:spPr>
          <a:xfrm>
            <a:off x="6217920" y="2001520"/>
            <a:ext cx="3616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Factored Form: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CC57A70-6EE2-45A4-A704-E2C26220C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94340"/>
              </p:ext>
            </p:extLst>
          </p:nvPr>
        </p:nvGraphicFramePr>
        <p:xfrm>
          <a:off x="254267" y="2490152"/>
          <a:ext cx="2734043" cy="63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28600" progId="Equation.DSMT4">
                  <p:embed/>
                </p:oleObj>
              </mc:Choice>
              <mc:Fallback>
                <p:oleObj name="Equation" r:id="rId2" imgW="9777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CC57A70-6EE2-45A4-A704-E2C26220CC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267" y="2490152"/>
                        <a:ext cx="2734043" cy="639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87B878-0A4C-48A4-A75F-9A508FE97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912754"/>
              </p:ext>
            </p:extLst>
          </p:nvPr>
        </p:nvGraphicFramePr>
        <p:xfrm>
          <a:off x="5989955" y="2515553"/>
          <a:ext cx="35147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253800" progId="Equation.DSMT4">
                  <p:embed/>
                </p:oleObj>
              </mc:Choice>
              <mc:Fallback>
                <p:oleObj name="Equation" r:id="rId4" imgW="12571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87B878-0A4C-48A4-A75F-9A508FE97F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9955" y="2515553"/>
                        <a:ext cx="351472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F4C97B-6926-416E-BEB3-3F201A30C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80035"/>
              </p:ext>
            </p:extLst>
          </p:nvPr>
        </p:nvGraphicFramePr>
        <p:xfrm>
          <a:off x="224155" y="3170238"/>
          <a:ext cx="37306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28600" progId="Equation.DSMT4">
                  <p:embed/>
                </p:oleObj>
              </mc:Choice>
              <mc:Fallback>
                <p:oleObj name="Equation" r:id="rId6" imgW="13334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CF4C97B-6926-416E-BEB3-3F201A30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155" y="3170238"/>
                        <a:ext cx="37306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BCF4B8-6719-4C70-BB1B-BFF0E081F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368938"/>
              </p:ext>
            </p:extLst>
          </p:nvPr>
        </p:nvGraphicFramePr>
        <p:xfrm>
          <a:off x="5958205" y="3216910"/>
          <a:ext cx="47577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253800" progId="Equation.DSMT4">
                  <p:embed/>
                </p:oleObj>
              </mc:Choice>
              <mc:Fallback>
                <p:oleObj name="Equation" r:id="rId8" imgW="17017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BCF4B8-6719-4C70-BB1B-BFF0E081F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8205" y="3216910"/>
                        <a:ext cx="475773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FD1557-B141-4266-9187-CA665CB8C78E}"/>
              </a:ext>
            </a:extLst>
          </p:cNvPr>
          <p:cNvSpPr txBox="1"/>
          <p:nvPr/>
        </p:nvSpPr>
        <p:spPr>
          <a:xfrm>
            <a:off x="3942080" y="2641600"/>
            <a:ext cx="2113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(Quadratic)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50D889-B0BC-4D51-9470-C2C8888C1D7C}"/>
              </a:ext>
            </a:extLst>
          </p:cNvPr>
          <p:cNvSpPr txBox="1"/>
          <p:nvPr/>
        </p:nvSpPr>
        <p:spPr>
          <a:xfrm>
            <a:off x="4206240" y="3281680"/>
            <a:ext cx="2113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(Cubic)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4EF35B0-E5D4-4CD2-9977-1DEA7A6D7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58599"/>
              </p:ext>
            </p:extLst>
          </p:nvPr>
        </p:nvGraphicFramePr>
        <p:xfrm>
          <a:off x="210185" y="3841115"/>
          <a:ext cx="46529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63560" imgH="228600" progId="Equation.DSMT4">
                  <p:embed/>
                </p:oleObj>
              </mc:Choice>
              <mc:Fallback>
                <p:oleObj name="Equation" r:id="rId10" imgW="16635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4EF35B0-E5D4-4CD2-9977-1DEA7A6D7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185" y="3841115"/>
                        <a:ext cx="4652963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3F022C2-ACB5-41F1-BDCA-A2A3131C8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863480"/>
              </p:ext>
            </p:extLst>
          </p:nvPr>
        </p:nvGraphicFramePr>
        <p:xfrm>
          <a:off x="5980749" y="3900260"/>
          <a:ext cx="5754052" cy="6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8920" imgH="253800" progId="Equation.DSMT4">
                  <p:embed/>
                </p:oleObj>
              </mc:Choice>
              <mc:Fallback>
                <p:oleObj name="Equation" r:id="rId12" imgW="215892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3F022C2-ACB5-41F1-BDCA-A2A3131C8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80749" y="3900260"/>
                        <a:ext cx="5754052" cy="6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E40B12-FD72-4B05-AC41-C51E62493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38342"/>
              </p:ext>
            </p:extLst>
          </p:nvPr>
        </p:nvGraphicFramePr>
        <p:xfrm>
          <a:off x="150177" y="4583113"/>
          <a:ext cx="5387023" cy="5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70000" imgH="228600" progId="Equation.DSMT4">
                  <p:embed/>
                </p:oleObj>
              </mc:Choice>
              <mc:Fallback>
                <p:oleObj name="Equation" r:id="rId14" imgW="20700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E40B12-FD72-4B05-AC41-C51E62493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177" y="4583113"/>
                        <a:ext cx="5387023" cy="5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FC7ECAB-5766-4F30-9B6B-3750A097A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685060"/>
              </p:ext>
            </p:extLst>
          </p:nvPr>
        </p:nvGraphicFramePr>
        <p:xfrm>
          <a:off x="6002020" y="4567555"/>
          <a:ext cx="52181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66600" imgH="253800" progId="Equation.DSMT4">
                  <p:embed/>
                </p:oleObj>
              </mc:Choice>
              <mc:Fallback>
                <p:oleObj name="Equation" r:id="rId16" imgW="18666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FC7ECAB-5766-4F30-9B6B-3750A097A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02020" y="4567555"/>
                        <a:ext cx="52181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2A976B-D8D2-4A88-BBB7-4A886557C978}"/>
              </a:ext>
            </a:extLst>
          </p:cNvPr>
          <p:cNvSpPr txBox="1"/>
          <p:nvPr/>
        </p:nvSpPr>
        <p:spPr>
          <a:xfrm>
            <a:off x="4318000" y="3972560"/>
            <a:ext cx="2113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Quartic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13DA87-DAD6-48C8-AE91-39391402DA09}"/>
              </a:ext>
            </a:extLst>
          </p:cNvPr>
          <p:cNvSpPr txBox="1">
            <a:spLocks/>
          </p:cNvSpPr>
          <p:nvPr/>
        </p:nvSpPr>
        <p:spPr>
          <a:xfrm>
            <a:off x="111760" y="5410200"/>
            <a:ext cx="11531600" cy="88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this section, we will look at how to interpret polynomial equations in general form and factored form</a:t>
            </a:r>
          </a:p>
        </p:txBody>
      </p:sp>
    </p:spTree>
    <p:extLst>
      <p:ext uri="{BB962C8B-B14F-4D97-AF65-F5344CB8AC3E}">
        <p14:creationId xmlns:p14="http://schemas.microsoft.com/office/powerpoint/2010/main" val="25114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05" y="116632"/>
            <a:ext cx="10818564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/>
              <a:t>Ex: Determine the equation of a function with roots: -1, 1, 3 and y-intercept of -6.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33600" y="1371601"/>
            <a:ext cx="7315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500">
                <a:solidFill>
                  <a:srgbClr val="FF0000"/>
                </a:solidFill>
              </a:rPr>
              <a:t>Plug the roots into the equation in factored form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819400" y="2044700"/>
          <a:ext cx="3962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292100" progId="Equation.DSMT4">
                  <p:embed/>
                </p:oleObj>
              </mc:Choice>
              <mc:Fallback>
                <p:oleObj name="Equation" r:id="rId3" imgW="2120900" imgH="2921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4700"/>
                        <a:ext cx="39624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09800" y="3292476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400">
                <a:solidFill>
                  <a:srgbClr val="FF0000"/>
                </a:solidFill>
              </a:rPr>
              <a:t>Plug the coordinates of the point into the equation to solve for “a”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743200" y="2689226"/>
          <a:ext cx="4038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6600" imgH="292100" progId="Equation.DSMT4">
                  <p:embed/>
                </p:oleObj>
              </mc:Choice>
              <mc:Fallback>
                <p:oleObj name="Equation" r:id="rId5" imgW="2006600" imgH="292100" progId="Equation.DSMT4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89226"/>
                        <a:ext cx="40386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082800" y="4114801"/>
          <a:ext cx="2717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8728" imgH="291973" progId="Equation.DSMT4">
                  <p:embed/>
                </p:oleObj>
              </mc:Choice>
              <mc:Fallback>
                <p:oleObj name="Equation" r:id="rId7" imgW="1548728" imgH="291973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114801"/>
                        <a:ext cx="27178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5486400" y="3886201"/>
          <a:ext cx="3962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68500" imgH="292100" progId="Equation.DSMT4">
                  <p:embed/>
                </p:oleObj>
              </mc:Choice>
              <mc:Fallback>
                <p:oleObj name="Equation" r:id="rId9" imgW="1968500" imgH="292100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1"/>
                        <a:ext cx="39624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5486400" y="4541838"/>
          <a:ext cx="12827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725" imgH="203112" progId="Equation.DSMT4">
                  <p:embed/>
                </p:oleObj>
              </mc:Choice>
              <mc:Fallback>
                <p:oleObj name="Equation" r:id="rId11" imgW="634725" imgH="203112" progId="Equation.DSMT4">
                  <p:embed/>
                  <p:pic>
                    <p:nvPicPr>
                      <p:cNvPr id="419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41838"/>
                        <a:ext cx="12827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5257800" y="5029201"/>
          <a:ext cx="1066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626" imgH="203024" progId="Equation.DSMT4">
                  <p:embed/>
                </p:oleObj>
              </mc:Choice>
              <mc:Fallback>
                <p:oleObj name="Equation" r:id="rId13" imgW="545626" imgH="203024" progId="Equation.DSMT4">
                  <p:embed/>
                  <p:pic>
                    <p:nvPicPr>
                      <p:cNvPr id="419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29201"/>
                        <a:ext cx="1066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5334000" y="5638800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08200" imgH="292100" progId="Equation.DSMT4">
                  <p:embed/>
                </p:oleObj>
              </mc:Choice>
              <mc:Fallback>
                <p:oleObj name="Equation" r:id="rId15" imgW="2108200" imgH="292100" progId="Equation.DSMT4">
                  <p:embed/>
                  <p:pic>
                    <p:nvPicPr>
                      <p:cNvPr id="420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38800"/>
                        <a:ext cx="4953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8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1B05-A2A6-4C9D-BB31-072D43EE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08" y="122238"/>
            <a:ext cx="8424936" cy="490066"/>
          </a:xfrm>
        </p:spPr>
        <p:txBody>
          <a:bodyPr>
            <a:normAutofit/>
          </a:bodyPr>
          <a:lstStyle/>
          <a:p>
            <a:r>
              <a:rPr lang="en-CA" sz="2400" dirty="0"/>
              <a:t>Practice: Derive the Equation for each polynomial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25A80DA-DB28-4474-93B8-3C4F91D6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88" y="739029"/>
            <a:ext cx="3360614" cy="2944453"/>
          </a:xfrm>
          <a:prstGeom prst="rect">
            <a:avLst/>
          </a:prstGeom>
        </p:spPr>
      </p:pic>
      <p:sp>
        <p:nvSpPr>
          <p:cNvPr id="113" name="Oval 112">
            <a:extLst>
              <a:ext uri="{FF2B5EF4-FFF2-40B4-BE49-F238E27FC236}">
                <a16:creationId xmlns:a16="http://schemas.microsoft.com/office/drawing/2014/main" id="{A83AA94E-F2C1-4A60-B9C6-1906473A27FF}"/>
              </a:ext>
            </a:extLst>
          </p:cNvPr>
          <p:cNvSpPr/>
          <p:nvPr/>
        </p:nvSpPr>
        <p:spPr>
          <a:xfrm>
            <a:off x="1848168" y="160916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C2E0135C-EA4F-4861-B6A4-EADCD8AF3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464530"/>
              </p:ext>
            </p:extLst>
          </p:nvPr>
        </p:nvGraphicFramePr>
        <p:xfrm>
          <a:off x="1666176" y="1708008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53800" progId="Equation.DSMT4">
                  <p:embed/>
                </p:oleObj>
              </mc:Choice>
              <mc:Fallback>
                <p:oleObj name="Equation" r:id="rId3" imgW="507960" imgH="25380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C2E0135C-EA4F-4861-B6A4-EADCD8AF3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176" y="1708008"/>
                        <a:ext cx="5080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Picture 219">
            <a:extLst>
              <a:ext uri="{FF2B5EF4-FFF2-40B4-BE49-F238E27FC236}">
                <a16:creationId xmlns:a16="http://schemas.microsoft.com/office/drawing/2014/main" id="{01A7E590-0083-41F1-BBEC-E84D4ADF3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88" y="3732353"/>
            <a:ext cx="3363924" cy="2944452"/>
          </a:xfrm>
          <a:prstGeom prst="rect">
            <a:avLst/>
          </a:prstGeom>
        </p:spPr>
      </p:pic>
      <p:sp>
        <p:nvSpPr>
          <p:cNvPr id="221" name="Oval 220">
            <a:extLst>
              <a:ext uri="{FF2B5EF4-FFF2-40B4-BE49-F238E27FC236}">
                <a16:creationId xmlns:a16="http://schemas.microsoft.com/office/drawing/2014/main" id="{DC503C90-2455-442E-9C2E-88D89731C818}"/>
              </a:ext>
            </a:extLst>
          </p:cNvPr>
          <p:cNvSpPr/>
          <p:nvPr/>
        </p:nvSpPr>
        <p:spPr>
          <a:xfrm>
            <a:off x="1551681" y="56699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2" name="Object 221">
            <a:extLst>
              <a:ext uri="{FF2B5EF4-FFF2-40B4-BE49-F238E27FC236}">
                <a16:creationId xmlns:a16="http://schemas.microsoft.com/office/drawing/2014/main" id="{186C00B0-B62E-477E-9123-0FE1257B8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15079"/>
              </p:ext>
            </p:extLst>
          </p:nvPr>
        </p:nvGraphicFramePr>
        <p:xfrm>
          <a:off x="1068327" y="5667058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53800" progId="Equation.DSMT4">
                  <p:embed/>
                </p:oleObj>
              </mc:Choice>
              <mc:Fallback>
                <p:oleObj name="Equation" r:id="rId6" imgW="457200" imgH="253800" progId="Equation.DSMT4">
                  <p:embed/>
                  <p:pic>
                    <p:nvPicPr>
                      <p:cNvPr id="222" name="Object 221">
                        <a:extLst>
                          <a:ext uri="{FF2B5EF4-FFF2-40B4-BE49-F238E27FC236}">
                            <a16:creationId xmlns:a16="http://schemas.microsoft.com/office/drawing/2014/main" id="{186C00B0-B62E-477E-9123-0FE1257B8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8327" y="5667058"/>
                        <a:ext cx="4572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Oval 222">
            <a:extLst>
              <a:ext uri="{FF2B5EF4-FFF2-40B4-BE49-F238E27FC236}">
                <a16:creationId xmlns:a16="http://schemas.microsoft.com/office/drawing/2014/main" id="{A83D4269-6A99-40E3-889F-F857B38AEEFF}"/>
              </a:ext>
            </a:extLst>
          </p:cNvPr>
          <p:cNvSpPr/>
          <p:nvPr/>
        </p:nvSpPr>
        <p:spPr>
          <a:xfrm>
            <a:off x="3079837" y="56665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4" name="Object 223">
            <a:extLst>
              <a:ext uri="{FF2B5EF4-FFF2-40B4-BE49-F238E27FC236}">
                <a16:creationId xmlns:a16="http://schemas.microsoft.com/office/drawing/2014/main" id="{563F6FD1-A41F-41BB-8535-7DBD39279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93391"/>
              </p:ext>
            </p:extLst>
          </p:nvPr>
        </p:nvGraphicFramePr>
        <p:xfrm>
          <a:off x="3170299" y="5590715"/>
          <a:ext cx="355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53800" progId="Equation.DSMT4">
                  <p:embed/>
                </p:oleObj>
              </mc:Choice>
              <mc:Fallback>
                <p:oleObj name="Equation" r:id="rId8" imgW="355320" imgH="253800" progId="Equation.DSMT4">
                  <p:embed/>
                  <p:pic>
                    <p:nvPicPr>
                      <p:cNvPr id="224" name="Object 223">
                        <a:extLst>
                          <a:ext uri="{FF2B5EF4-FFF2-40B4-BE49-F238E27FC236}">
                            <a16:creationId xmlns:a16="http://schemas.microsoft.com/office/drawing/2014/main" id="{563F6FD1-A41F-41BB-8535-7DBD39279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0299" y="5590715"/>
                        <a:ext cx="3556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Oval 224">
            <a:extLst>
              <a:ext uri="{FF2B5EF4-FFF2-40B4-BE49-F238E27FC236}">
                <a16:creationId xmlns:a16="http://schemas.microsoft.com/office/drawing/2014/main" id="{6BB02767-8F3B-4EF7-8DEA-47CD31F9E35D}"/>
              </a:ext>
            </a:extLst>
          </p:cNvPr>
          <p:cNvSpPr/>
          <p:nvPr/>
        </p:nvSpPr>
        <p:spPr>
          <a:xfrm>
            <a:off x="1836236" y="56590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6" name="Object 225">
            <a:extLst>
              <a:ext uri="{FF2B5EF4-FFF2-40B4-BE49-F238E27FC236}">
                <a16:creationId xmlns:a16="http://schemas.microsoft.com/office/drawing/2014/main" id="{ABCD3DDC-66FD-4CDE-B479-B2397D3ED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966140"/>
              </p:ext>
            </p:extLst>
          </p:nvPr>
        </p:nvGraphicFramePr>
        <p:xfrm>
          <a:off x="1877292" y="5675370"/>
          <a:ext cx="44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53800" progId="Equation.DSMT4">
                  <p:embed/>
                </p:oleObj>
              </mc:Choice>
              <mc:Fallback>
                <p:oleObj name="Equation" r:id="rId10" imgW="444240" imgH="253800" progId="Equation.DSMT4">
                  <p:embed/>
                  <p:pic>
                    <p:nvPicPr>
                      <p:cNvPr id="226" name="Object 225">
                        <a:extLst>
                          <a:ext uri="{FF2B5EF4-FFF2-40B4-BE49-F238E27FC236}">
                            <a16:creationId xmlns:a16="http://schemas.microsoft.com/office/drawing/2014/main" id="{ABCD3DDC-66FD-4CDE-B479-B2397D3ED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77292" y="5675370"/>
                        <a:ext cx="4445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Oval 226">
            <a:extLst>
              <a:ext uri="{FF2B5EF4-FFF2-40B4-BE49-F238E27FC236}">
                <a16:creationId xmlns:a16="http://schemas.microsoft.com/office/drawing/2014/main" id="{4E9EE9AB-EC4C-447B-9BAB-C0AA578C8747}"/>
              </a:ext>
            </a:extLst>
          </p:cNvPr>
          <p:cNvSpPr/>
          <p:nvPr/>
        </p:nvSpPr>
        <p:spPr>
          <a:xfrm>
            <a:off x="2463309" y="43766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28" name="Object 227">
            <a:extLst>
              <a:ext uri="{FF2B5EF4-FFF2-40B4-BE49-F238E27FC236}">
                <a16:creationId xmlns:a16="http://schemas.microsoft.com/office/drawing/2014/main" id="{8D66A6C7-3EA5-4196-8BF9-1E40DF4F0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2435"/>
              </p:ext>
            </p:extLst>
          </p:nvPr>
        </p:nvGraphicFramePr>
        <p:xfrm>
          <a:off x="2437448" y="4430021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253800" progId="Equation.DSMT4">
                  <p:embed/>
                </p:oleObj>
              </mc:Choice>
              <mc:Fallback>
                <p:oleObj name="Equation" r:id="rId12" imgW="406080" imgH="253800" progId="Equation.DSMT4">
                  <p:embed/>
                  <p:pic>
                    <p:nvPicPr>
                      <p:cNvPr id="228" name="Object 227">
                        <a:extLst>
                          <a:ext uri="{FF2B5EF4-FFF2-40B4-BE49-F238E27FC236}">
                            <a16:creationId xmlns:a16="http://schemas.microsoft.com/office/drawing/2014/main" id="{8D66A6C7-3EA5-4196-8BF9-1E40DF4F0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37448" y="4430021"/>
                        <a:ext cx="406400" cy="254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6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97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" y="116633"/>
            <a:ext cx="9262552" cy="719361"/>
          </a:xfrm>
        </p:spPr>
        <p:txBody>
          <a:bodyPr/>
          <a:lstStyle/>
          <a:p>
            <a:pPr eaLnBrk="1" hangingPunct="1"/>
            <a:r>
              <a:rPr lang="en-CA" dirty="0"/>
              <a:t>What is a Polynomial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65759" y="908720"/>
                <a:ext cx="11399521" cy="3632800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n-CA" sz="2300" dirty="0"/>
                  <a:t>A function that contains powers of “</a:t>
                </a:r>
                <a:r>
                  <a:rPr lang="en-CA" sz="2300" i="1" dirty="0"/>
                  <a:t>x</a:t>
                </a:r>
                <a:r>
                  <a:rPr lang="en-CA" sz="2300" dirty="0"/>
                  <a:t>” in the form of: </a:t>
                </a:r>
              </a:p>
              <a:p>
                <a:pPr eaLnBrk="1" hangingPunct="1"/>
                <a:endParaRPr lang="en-CA" sz="2300" dirty="0"/>
              </a:p>
              <a:p>
                <a:pPr eaLnBrk="1" hangingPunct="1"/>
                <a:endParaRPr lang="en-CA" sz="2300" dirty="0"/>
              </a:p>
              <a:p>
                <a:pPr marL="0" indent="0" eaLnBrk="1" hangingPunct="1">
                  <a:buNone/>
                </a:pPr>
                <a:br>
                  <a:rPr lang="en-CA" sz="2300" dirty="0"/>
                </a:br>
                <a:r>
                  <a:rPr lang="en-CA" sz="2300" dirty="0"/>
                  <a:t>Conditions for Polynomial Functions</a:t>
                </a:r>
              </a:p>
              <a:p>
                <a:pPr eaLnBrk="1" hangingPunct="1"/>
                <a:r>
                  <a:rPr lang="en-CA" sz="2300" dirty="0"/>
                  <a:t>A,B,C,D,…E  are Coefficients &amp; must be</a:t>
                </a:r>
                <a:r>
                  <a:rPr lang="en-CA" sz="2300" dirty="0">
                    <a:sym typeface="Wingdings" pitchFamily="2" charset="2"/>
                  </a:rPr>
                  <a:t> real numbers [can’t </a:t>
                </a:r>
                <a:r>
                  <a:rPr lang="en-CA" sz="2300" dirty="0" err="1">
                    <a:sym typeface="Wingdings" pitchFamily="2" charset="2"/>
                  </a:rPr>
                  <a:t>sq</a:t>
                </a:r>
                <a:r>
                  <a:rPr lang="en-CA" sz="2300" dirty="0">
                    <a:sym typeface="Wingdings" pitchFamily="2" charset="2"/>
                  </a:rPr>
                  <a:t> root negative #’s]</a:t>
                </a:r>
              </a:p>
              <a:p>
                <a:pPr eaLnBrk="1" hangingPunct="1"/>
                <a:r>
                  <a:rPr lang="en-CA" sz="2300" dirty="0">
                    <a:sym typeface="Wingdings" pitchFamily="2" charset="2"/>
                  </a:rPr>
                  <a:t>The exponents “</a:t>
                </a:r>
                <a14:m>
                  <m:oMath xmlns:m="http://schemas.openxmlformats.org/officeDocument/2006/math">
                    <m:r>
                      <a:rPr lang="en-CA" sz="23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CA" sz="23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”, “</m:t>
                    </m:r>
                    <m:r>
                      <a:rPr lang="en-CA" sz="23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CA" sz="23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CA" sz="2300" dirty="0">
                    <a:sym typeface="Wingdings" pitchFamily="2" charset="2"/>
                  </a:rPr>
                  <a:t>”…. have to be whole numbers</a:t>
                </a:r>
              </a:p>
              <a:p>
                <a:pPr eaLnBrk="1" hangingPunct="1"/>
                <a:r>
                  <a:rPr lang="en-CA" sz="2300" dirty="0">
                    <a:sym typeface="Wingdings" pitchFamily="2" charset="2"/>
                  </a:rPr>
                  <a:t>Can’t have “</a:t>
                </a:r>
                <a:r>
                  <a:rPr lang="en-CA" sz="2300" i="1" dirty="0">
                    <a:sym typeface="Wingdings" pitchFamily="2" charset="2"/>
                  </a:rPr>
                  <a:t>x</a:t>
                </a:r>
                <a:r>
                  <a:rPr lang="en-CA" sz="2300" dirty="0">
                    <a:sym typeface="Wingdings" pitchFamily="2" charset="2"/>
                  </a:rPr>
                  <a:t>” in the denominator, as an exponent, or inside a radical</a:t>
                </a:r>
                <a:br>
                  <a:rPr lang="en-CA" sz="2300" dirty="0">
                    <a:sym typeface="Wingdings" pitchFamily="2" charset="2"/>
                  </a:rPr>
                </a:br>
                <a:endParaRPr lang="en-CA" sz="2300" dirty="0"/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5759" y="908720"/>
                <a:ext cx="11399521" cy="3632800"/>
              </a:xfrm>
              <a:blipFill>
                <a:blip r:embed="rId4"/>
                <a:stretch>
                  <a:fillRect l="-749" t="-1342" r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76166"/>
              </p:ext>
            </p:extLst>
          </p:nvPr>
        </p:nvGraphicFramePr>
        <p:xfrm>
          <a:off x="1991146" y="1484067"/>
          <a:ext cx="5400998" cy="62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600" imgH="215900" progId="Equation.DSMT4">
                  <p:embed/>
                </p:oleObj>
              </mc:Choice>
              <mc:Fallback>
                <p:oleObj name="Equation" r:id="rId5" imgW="1879600" imgH="215900" progId="Equation.DSMT4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146" y="1484067"/>
                        <a:ext cx="5400998" cy="6206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824C46BF-413F-4014-9AB3-51B47C518A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65759" y="4556160"/>
                <a:ext cx="11399521" cy="10928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300" dirty="0"/>
                  <a:t>The leading Coefficient “A” tells us which way the graph opens [UP/DOWN]</a:t>
                </a:r>
              </a:p>
              <a:p>
                <a:r>
                  <a:rPr lang="en-CA" sz="2300" dirty="0"/>
                  <a:t>The last constant “E” indicates the Y-intercept - </a:t>
                </a:r>
                <a14:m>
                  <m:oMath xmlns:m="http://schemas.openxmlformats.org/officeDocument/2006/math"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dirty="0"/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824C46BF-413F-4014-9AB3-51B47C51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4556160"/>
                <a:ext cx="11399521" cy="1092800"/>
              </a:xfrm>
              <a:prstGeom prst="rect">
                <a:avLst/>
              </a:prstGeom>
              <a:blipFill>
                <a:blip r:embed="rId7"/>
                <a:stretch>
                  <a:fillRect l="-214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6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1A1F83F-A0AF-45D9-8E7E-43376FCA6B01}"/>
              </a:ext>
            </a:extLst>
          </p:cNvPr>
          <p:cNvSpPr txBox="1">
            <a:spLocks noChangeArrowheads="1"/>
          </p:cNvSpPr>
          <p:nvPr/>
        </p:nvSpPr>
        <p:spPr>
          <a:xfrm>
            <a:off x="294639" y="390560"/>
            <a:ext cx="11399521" cy="686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2300" dirty="0"/>
              <a:t>Ex#) Indicate which of the following are NOT polynomials &amp; explain why:</a:t>
            </a:r>
            <a:endParaRPr lang="en-CA" sz="2300" dirty="0">
              <a:sym typeface="Wingdings" pitchFamily="2" charset="2"/>
            </a:endParaRPr>
          </a:p>
          <a:p>
            <a:endParaRPr lang="en-CA" sz="23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7681736-2D5A-474D-B1B0-449FCF857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20837"/>
              </p:ext>
            </p:extLst>
          </p:nvPr>
        </p:nvGraphicFramePr>
        <p:xfrm>
          <a:off x="304856" y="1454153"/>
          <a:ext cx="1993173" cy="3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DSMT4">
                  <p:embed/>
                </p:oleObj>
              </mc:Choice>
              <mc:Fallback>
                <p:oleObj name="Equation" r:id="rId2" imgW="114300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681736-2D5A-474D-B1B0-449FCF857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56" y="1454153"/>
                        <a:ext cx="1993173" cy="398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E26AE0-FB50-40B8-A07B-3CECE3227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83645"/>
              </p:ext>
            </p:extLst>
          </p:nvPr>
        </p:nvGraphicFramePr>
        <p:xfrm>
          <a:off x="294696" y="3063198"/>
          <a:ext cx="1949227" cy="44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E26AE0-FB50-40B8-A07B-3CECE3227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96" y="3063198"/>
                        <a:ext cx="1949227" cy="443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385402-CB27-4847-8401-AE6524BE6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12497"/>
              </p:ext>
            </p:extLst>
          </p:nvPr>
        </p:nvGraphicFramePr>
        <p:xfrm>
          <a:off x="296283" y="4796972"/>
          <a:ext cx="1904305" cy="42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29810" imgH="253890" progId="Equation.DSMT4">
                  <p:embed/>
                </p:oleObj>
              </mc:Choice>
              <mc:Fallback>
                <p:oleObj name="Equation" r:id="rId6" imgW="1129810" imgH="25389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7385402-CB27-4847-8401-AE6524BE6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83" y="4796972"/>
                        <a:ext cx="1904305" cy="427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9582976-F3DA-4DE5-B316-C91487C20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25756"/>
              </p:ext>
            </p:extLst>
          </p:nvPr>
        </p:nvGraphicFramePr>
        <p:xfrm>
          <a:off x="4404504" y="1418705"/>
          <a:ext cx="1816414" cy="55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241300" progId="Equation.DSMT4">
                  <p:embed/>
                </p:oleObj>
              </mc:Choice>
              <mc:Fallback>
                <p:oleObj name="Equation" r:id="rId8" imgW="787400" imgH="2413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9582976-F3DA-4DE5-B316-C91487C20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504" y="1418705"/>
                        <a:ext cx="1816414" cy="556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65143C-02BA-4D04-8190-4D6494F1D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90724"/>
              </p:ext>
            </p:extLst>
          </p:nvPr>
        </p:nvGraphicFramePr>
        <p:xfrm>
          <a:off x="4466353" y="2941425"/>
          <a:ext cx="1727547" cy="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381000" progId="Equation.DSMT4">
                  <p:embed/>
                </p:oleObj>
              </mc:Choice>
              <mc:Fallback>
                <p:oleObj name="Equation" r:id="rId10" imgW="1028700" imgH="38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65143C-02BA-4D04-8190-4D6494F1D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353" y="2941425"/>
                        <a:ext cx="1727547" cy="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318113-759F-4A9B-8BB0-F5D1FFE29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60938"/>
              </p:ext>
            </p:extLst>
          </p:nvPr>
        </p:nvGraphicFramePr>
        <p:xfrm>
          <a:off x="4394345" y="4921772"/>
          <a:ext cx="1461921" cy="39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215806" progId="Equation.DSMT4">
                  <p:embed/>
                </p:oleObj>
              </mc:Choice>
              <mc:Fallback>
                <p:oleObj name="Equation" r:id="rId12" imgW="799753" imgH="215806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6318113-759F-4A9B-8BB0-F5D1FFE29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345" y="4921772"/>
                        <a:ext cx="1461921" cy="394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599BBD2-573B-4AD3-8256-BF8E5F83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13797"/>
              </p:ext>
            </p:extLst>
          </p:nvPr>
        </p:nvGraphicFramePr>
        <p:xfrm>
          <a:off x="8529563" y="1356602"/>
          <a:ext cx="1541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80" imgH="253800" progId="Equation.DSMT4">
                  <p:embed/>
                </p:oleObj>
              </mc:Choice>
              <mc:Fallback>
                <p:oleObj name="Equation" r:id="rId14" imgW="8632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599BBD2-573B-4AD3-8256-BF8E5F83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563" y="1356602"/>
                        <a:ext cx="15414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64C465C-78F9-43E6-B74D-5739A56F7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30493"/>
              </p:ext>
            </p:extLst>
          </p:nvPr>
        </p:nvGraphicFramePr>
        <p:xfrm>
          <a:off x="8397984" y="3013433"/>
          <a:ext cx="1019536" cy="42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190500" progId="Equation.DSMT4">
                  <p:embed/>
                </p:oleObj>
              </mc:Choice>
              <mc:Fallback>
                <p:oleObj name="Equation" r:id="rId16" imgW="457200" imgH="1905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64C465C-78F9-43E6-B74D-5739A56F7A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984" y="3013433"/>
                        <a:ext cx="1019536" cy="424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428159-4467-4632-B6A4-F2D1B1015DEB}"/>
              </a:ext>
            </a:extLst>
          </p:cNvPr>
          <p:cNvSpPr txBox="1"/>
          <p:nvPr/>
        </p:nvSpPr>
        <p:spPr>
          <a:xfrm>
            <a:off x="2719288" y="1457689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FAEC5-7260-420B-A833-9FB7D1109FF5}"/>
              </a:ext>
            </a:extLst>
          </p:cNvPr>
          <p:cNvSpPr txBox="1"/>
          <p:nvPr/>
        </p:nvSpPr>
        <p:spPr>
          <a:xfrm>
            <a:off x="2412159" y="2961712"/>
            <a:ext cx="190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can’t root the variable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295CA-79F0-4C13-BF16-027BB04DCCCB}"/>
              </a:ext>
            </a:extLst>
          </p:cNvPr>
          <p:cNvSpPr txBox="1"/>
          <p:nvPr/>
        </p:nvSpPr>
        <p:spPr>
          <a:xfrm>
            <a:off x="2412159" y="4677975"/>
            <a:ext cx="190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b/c abs value fc are not polynomials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E86B3-3B99-4678-92CE-590761CA49C9}"/>
              </a:ext>
            </a:extLst>
          </p:cNvPr>
          <p:cNvSpPr txBox="1"/>
          <p:nvPr/>
        </p:nvSpPr>
        <p:spPr>
          <a:xfrm>
            <a:off x="6423088" y="1525734"/>
            <a:ext cx="190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76D88-8E3B-405D-8E47-5E040A499CE0}"/>
              </a:ext>
            </a:extLst>
          </p:cNvPr>
          <p:cNvSpPr txBox="1"/>
          <p:nvPr/>
        </p:nvSpPr>
        <p:spPr>
          <a:xfrm>
            <a:off x="6412928" y="3013580"/>
            <a:ext cx="212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this is a rational function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8179C-87AC-4BCE-9562-944D04C89861}"/>
              </a:ext>
            </a:extLst>
          </p:cNvPr>
          <p:cNvSpPr txBox="1"/>
          <p:nvPr/>
        </p:nvSpPr>
        <p:spPr>
          <a:xfrm>
            <a:off x="6412928" y="3606797"/>
            <a:ext cx="32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b/c ‘x’ is in denominator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89524-F394-4B15-A57E-0906792ECB0F}"/>
              </a:ext>
            </a:extLst>
          </p:cNvPr>
          <p:cNvSpPr txBox="1"/>
          <p:nvPr/>
        </p:nvSpPr>
        <p:spPr>
          <a:xfrm>
            <a:off x="9520961" y="3051744"/>
            <a:ext cx="24477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Yes, b/c a constant can be a polynomial with a dress of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3166E5-6665-4E6C-BD29-B50DE320F864}"/>
                  </a:ext>
                </a:extLst>
              </p:cNvPr>
              <p:cNvSpPr txBox="1"/>
              <p:nvPr/>
            </p:nvSpPr>
            <p:spPr>
              <a:xfrm>
                <a:off x="9425105" y="1437557"/>
                <a:ext cx="3218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3166E5-6665-4E6C-BD29-B50DE320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105" y="1437557"/>
                <a:ext cx="3218507" cy="369332"/>
              </a:xfrm>
              <a:prstGeom prst="rect">
                <a:avLst/>
              </a:prstGeom>
              <a:blipFill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5A467BF-E2D2-4CEA-97DB-ADEC2CBD2133}"/>
              </a:ext>
            </a:extLst>
          </p:cNvPr>
          <p:cNvSpPr txBox="1"/>
          <p:nvPr/>
        </p:nvSpPr>
        <p:spPr>
          <a:xfrm>
            <a:off x="6412927" y="5133679"/>
            <a:ext cx="32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NO, b/c “x” is in exponent</a:t>
            </a:r>
          </a:p>
        </p:txBody>
      </p:sp>
    </p:spTree>
    <p:extLst>
      <p:ext uri="{BB962C8B-B14F-4D97-AF65-F5344CB8AC3E}">
        <p14:creationId xmlns:p14="http://schemas.microsoft.com/office/powerpoint/2010/main" val="32001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65" y="193358"/>
            <a:ext cx="8975075" cy="562074"/>
          </a:xfrm>
        </p:spPr>
        <p:txBody>
          <a:bodyPr/>
          <a:lstStyle/>
          <a:p>
            <a:pPr eaLnBrk="1" hangingPunct="1"/>
            <a:r>
              <a:rPr lang="en-CA" dirty="0"/>
              <a:t>Common Terms for Polynomial: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35" y="859504"/>
            <a:ext cx="11424492" cy="4873752"/>
          </a:xfrm>
        </p:spPr>
        <p:txBody>
          <a:bodyPr/>
          <a:lstStyle/>
          <a:p>
            <a:pPr eaLnBrk="1" hangingPunct="1"/>
            <a:r>
              <a:rPr lang="en-CA" dirty="0">
                <a:solidFill>
                  <a:srgbClr val="FF3300"/>
                </a:solidFill>
              </a:rPr>
              <a:t>Degree of a Polynomial: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largest exponent for the variable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degree can be used to determine how many times a polynomial function changes directions [Number of  turns going up/down]</a:t>
            </a:r>
          </a:p>
          <a:p>
            <a:pPr eaLnBrk="1" hangingPunct="1"/>
            <a:endParaRPr lang="en-CA" dirty="0"/>
          </a:p>
          <a:p>
            <a:pPr eaLnBrk="1" hangingPunct="1"/>
            <a:endParaRPr lang="en-CA" dirty="0"/>
          </a:p>
          <a:p>
            <a:pPr eaLnBrk="1" hangingPunct="1"/>
            <a:r>
              <a:rPr lang="en-CA" dirty="0">
                <a:solidFill>
                  <a:srgbClr val="FF3300"/>
                </a:solidFill>
              </a:rPr>
              <a:t>Leading Coefficient: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coefficient of the term with the largest exponent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The leading coefficient can be used to determine where the graph begins on the left side – (top/bottom)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	Negative (vertical reflection)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82799"/>
              </p:ext>
            </p:extLst>
          </p:nvPr>
        </p:nvGraphicFramePr>
        <p:xfrm>
          <a:off x="1254314" y="2641158"/>
          <a:ext cx="38163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215900" progId="Equation.DSMT4">
                  <p:embed/>
                </p:oleObj>
              </mc:Choice>
              <mc:Fallback>
                <p:oleObj name="Equation" r:id="rId3" imgW="1282700" imgH="215900" progId="Equation.DSMT4">
                  <p:embed/>
                  <p:pic>
                    <p:nvPicPr>
                      <p:cNvPr id="90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314" y="2641158"/>
                        <a:ext cx="38163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73879"/>
              </p:ext>
            </p:extLst>
          </p:nvPr>
        </p:nvGraphicFramePr>
        <p:xfrm>
          <a:off x="2433192" y="5845894"/>
          <a:ext cx="40322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215900" progId="Equation.DSMT4">
                  <p:embed/>
                </p:oleObj>
              </mc:Choice>
              <mc:Fallback>
                <p:oleObj name="Equation" r:id="rId5" imgW="1282700" imgH="215900" progId="Equation.DSMT4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192" y="5845894"/>
                        <a:ext cx="403225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50541"/>
              </p:ext>
            </p:extLst>
          </p:nvPr>
        </p:nvGraphicFramePr>
        <p:xfrm>
          <a:off x="5850127" y="2714183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469900" progId="Equation.DSMT4">
                  <p:embed/>
                </p:oleObj>
              </mc:Choice>
              <mc:Fallback>
                <p:oleObj name="Equation" r:id="rId7" imgW="1828800" imgH="4699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127" y="2714183"/>
                        <a:ext cx="1828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24087"/>
              </p:ext>
            </p:extLst>
          </p:nvPr>
        </p:nvGraphicFramePr>
        <p:xfrm>
          <a:off x="7029004" y="5988769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726" imgH="380835" progId="Equation.DSMT4">
                  <p:embed/>
                </p:oleObj>
              </mc:Choice>
              <mc:Fallback>
                <p:oleObj name="Equation" r:id="rId9" imgW="1091726" imgH="380835" progId="Equation.DSMT4">
                  <p:embed/>
                  <p:pic>
                    <p:nvPicPr>
                      <p:cNvPr id="90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004" y="5988769"/>
                        <a:ext cx="109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4281677" y="2645922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5174805" y="5901457"/>
            <a:ext cx="360363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 animBg="1"/>
      <p:bldP spid="90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0940-FF2C-4F37-AF38-C25019E8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238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Definition &amp;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32D94-1302-486F-B215-7161777573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2539" y="764704"/>
            <a:ext cx="11116019" cy="1584176"/>
          </a:xfrm>
        </p:spPr>
        <p:txBody>
          <a:bodyPr>
            <a:normAutofit/>
          </a:bodyPr>
          <a:lstStyle/>
          <a:p>
            <a:r>
              <a:rPr lang="en-CA" sz="2100" dirty="0"/>
              <a:t>The </a:t>
            </a:r>
            <a:r>
              <a:rPr lang="en-CA" sz="2100" b="1" dirty="0"/>
              <a:t>degree</a:t>
            </a:r>
            <a:r>
              <a:rPr lang="en-CA" sz="2100" dirty="0"/>
              <a:t> of a polynomial is the largest exponent of a variable in the polynomial</a:t>
            </a:r>
          </a:p>
          <a:p>
            <a:pPr lvl="1"/>
            <a:r>
              <a:rPr lang="en-CA" dirty="0"/>
              <a:t>The degree indicates the “</a:t>
            </a:r>
            <a:r>
              <a:rPr lang="en-CA" b="1" i="1" dirty="0"/>
              <a:t>maximum</a:t>
            </a:r>
            <a:r>
              <a:rPr lang="en-CA" dirty="0"/>
              <a:t>” number of roots [x-intercepts] a polynomial can have and how many times the graph changes directions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4AE7555-2A2D-4556-87C2-C8C879B99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86457"/>
              </p:ext>
            </p:extLst>
          </p:nvPr>
        </p:nvGraphicFramePr>
        <p:xfrm>
          <a:off x="1330433" y="2466976"/>
          <a:ext cx="22034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15640" progId="Equation.DSMT4">
                  <p:embed/>
                </p:oleObj>
              </mc:Choice>
              <mc:Fallback>
                <p:oleObj name="Equation" r:id="rId2" imgW="1231560" imgH="2156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4AE7555-2A2D-4556-87C2-C8C879B99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433" y="2466976"/>
                        <a:ext cx="220345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7109F628-FBC3-4FB3-B7F0-848D91A22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106074"/>
              </p:ext>
            </p:extLst>
          </p:nvPr>
        </p:nvGraphicFramePr>
        <p:xfrm>
          <a:off x="4545014" y="2416176"/>
          <a:ext cx="26511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215640" progId="Equation.DSMT4">
                  <p:embed/>
                </p:oleObj>
              </mc:Choice>
              <mc:Fallback>
                <p:oleObj name="Equation" r:id="rId4" imgW="1307880" imgH="21564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7109F628-FBC3-4FB3-B7F0-848D91A224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4" y="2416176"/>
                        <a:ext cx="2651125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4C95F604-FE19-4428-BCC4-8384AF0AF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732"/>
              </p:ext>
            </p:extLst>
          </p:nvPr>
        </p:nvGraphicFramePr>
        <p:xfrm>
          <a:off x="8282591" y="2363370"/>
          <a:ext cx="2013147" cy="47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003" imgH="215806" progId="Equation.DSMT4">
                  <p:embed/>
                </p:oleObj>
              </mc:Choice>
              <mc:Fallback>
                <p:oleObj name="Equation" r:id="rId6" imgW="914003" imgH="215806" progId="Equation.DSMT4">
                  <p:embed/>
                  <p:pic>
                    <p:nvPicPr>
                      <p:cNvPr id="7" name="Object 16">
                        <a:extLst>
                          <a:ext uri="{FF2B5EF4-FFF2-40B4-BE49-F238E27FC236}">
                            <a16:creationId xmlns:a16="http://schemas.microsoft.com/office/drawing/2014/main" id="{4C95F604-FE19-4428-BCC4-8384AF0AFC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591" y="2363370"/>
                        <a:ext cx="2013147" cy="475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6E62F4-DF95-4EE0-890B-F10F59C61686}"/>
              </a:ext>
            </a:extLst>
          </p:cNvPr>
          <p:cNvSpPr txBox="1"/>
          <p:nvPr/>
        </p:nvSpPr>
        <p:spPr>
          <a:xfrm>
            <a:off x="8290974" y="2868584"/>
            <a:ext cx="101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Degree: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F2F45-4C4B-4EB1-880F-935B5A9A2EF7}"/>
              </a:ext>
            </a:extLst>
          </p:cNvPr>
          <p:cNvSpPr txBox="1"/>
          <p:nvPr/>
        </p:nvSpPr>
        <p:spPr>
          <a:xfrm>
            <a:off x="9267088" y="2915652"/>
            <a:ext cx="42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B801A-7509-41DF-BCC0-3E912D08A18A}"/>
              </a:ext>
            </a:extLst>
          </p:cNvPr>
          <p:cNvSpPr txBox="1"/>
          <p:nvPr/>
        </p:nvSpPr>
        <p:spPr>
          <a:xfrm>
            <a:off x="8200177" y="3274668"/>
            <a:ext cx="224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Quadratic function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BF4BB6-9220-45D7-8DA9-24B4A0A956AE}"/>
              </a:ext>
            </a:extLst>
          </p:cNvPr>
          <p:cNvSpPr txBox="1">
            <a:spLocks/>
          </p:cNvSpPr>
          <p:nvPr/>
        </p:nvSpPr>
        <p:spPr>
          <a:xfrm>
            <a:off x="284113" y="5041561"/>
            <a:ext cx="11336356" cy="10802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b="1" dirty="0"/>
              <a:t>Leading coefficient</a:t>
            </a:r>
            <a:r>
              <a:rPr lang="en-CA" sz="2100" dirty="0"/>
              <a:t>: the coefficient of the term with the largest degree</a:t>
            </a:r>
          </a:p>
          <a:p>
            <a:pPr lvl="1"/>
            <a:r>
              <a:rPr lang="en-CA" sz="1800" dirty="0"/>
              <a:t>Leading Coeff (+): Graph opens up,       (–’ve): Graph opens down, or flipped upside down</a:t>
            </a:r>
          </a:p>
        </p:txBody>
      </p:sp>
      <p:pic>
        <p:nvPicPr>
          <p:cNvPr id="18" name="Picture 4" descr="cubic function">
            <a:extLst>
              <a:ext uri="{FF2B5EF4-FFF2-40B4-BE49-F238E27FC236}">
                <a16:creationId xmlns:a16="http://schemas.microsoft.com/office/drawing/2014/main" id="{C148C1DD-3A47-4D49-BE64-1828FF53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621" y="2830403"/>
            <a:ext cx="1655663" cy="127232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710DF8-251F-491F-89B7-9D84FA06093D}"/>
              </a:ext>
            </a:extLst>
          </p:cNvPr>
          <p:cNvSpPr txBox="1"/>
          <p:nvPr/>
        </p:nvSpPr>
        <p:spPr>
          <a:xfrm>
            <a:off x="1141645" y="2868584"/>
            <a:ext cx="101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Degree: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8521B-C7F0-4B59-B1F4-BC2EADA1999F}"/>
              </a:ext>
            </a:extLst>
          </p:cNvPr>
          <p:cNvSpPr txBox="1"/>
          <p:nvPr/>
        </p:nvSpPr>
        <p:spPr>
          <a:xfrm>
            <a:off x="2077749" y="2915652"/>
            <a:ext cx="37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DC79D0-4E69-44EF-A64F-9D4B1C4F60DF}"/>
              </a:ext>
            </a:extLst>
          </p:cNvPr>
          <p:cNvSpPr txBox="1"/>
          <p:nvPr/>
        </p:nvSpPr>
        <p:spPr>
          <a:xfrm>
            <a:off x="1132843" y="3237917"/>
            <a:ext cx="116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Cubic function</a:t>
            </a:r>
          </a:p>
        </p:txBody>
      </p:sp>
      <p:pic>
        <p:nvPicPr>
          <p:cNvPr id="22" name="Picture 7" descr="quartic function">
            <a:extLst>
              <a:ext uri="{FF2B5EF4-FFF2-40B4-BE49-F238E27FC236}">
                <a16:creationId xmlns:a16="http://schemas.microsoft.com/office/drawing/2014/main" id="{3A558953-76BD-4E1D-832A-DE29B9EB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768" y="2851163"/>
            <a:ext cx="1513353" cy="1513353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5CC254-19FD-4772-B7FC-10E887637306}"/>
              </a:ext>
            </a:extLst>
          </p:cNvPr>
          <p:cNvSpPr txBox="1"/>
          <p:nvPr/>
        </p:nvSpPr>
        <p:spPr>
          <a:xfrm>
            <a:off x="4583832" y="2868584"/>
            <a:ext cx="101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Degree: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71F01A-176E-45C9-A712-63A89A81893D}"/>
              </a:ext>
            </a:extLst>
          </p:cNvPr>
          <p:cNvSpPr txBox="1"/>
          <p:nvPr/>
        </p:nvSpPr>
        <p:spPr>
          <a:xfrm>
            <a:off x="5519936" y="2915652"/>
            <a:ext cx="42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281C85-EA03-4BCD-83DF-01C8402A219C}"/>
              </a:ext>
            </a:extLst>
          </p:cNvPr>
          <p:cNvSpPr txBox="1"/>
          <p:nvPr/>
        </p:nvSpPr>
        <p:spPr>
          <a:xfrm>
            <a:off x="4549562" y="3257137"/>
            <a:ext cx="11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Quartic function</a:t>
            </a: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761B62DD-D6F9-465C-A01E-67DCA65B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387" y="2468881"/>
            <a:ext cx="196398" cy="2348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EC4218C1-0669-4E15-B9F7-23219B834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548" y="2504474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B66D98D2-F224-469C-9D44-EDD2876A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881" y="2376046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FE7AC8FC-EDC8-4C49-80F7-158F5AF0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33" y="2492004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3AB0693B-827B-4635-8DCF-B7292894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194" y="2348881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id="{CCB33D1E-61D7-4DC8-B374-87532523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646" y="2464839"/>
            <a:ext cx="215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7C831-7D16-44EC-A9B7-3725B9092761}"/>
              </a:ext>
            </a:extLst>
          </p:cNvPr>
          <p:cNvSpPr txBox="1"/>
          <p:nvPr/>
        </p:nvSpPr>
        <p:spPr>
          <a:xfrm>
            <a:off x="1132843" y="3789040"/>
            <a:ext cx="11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LC: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03C1A2-F79F-4624-B3AC-232A95B26E78}"/>
              </a:ext>
            </a:extLst>
          </p:cNvPr>
          <p:cNvSpPr txBox="1"/>
          <p:nvPr/>
        </p:nvSpPr>
        <p:spPr>
          <a:xfrm>
            <a:off x="4590758" y="3779748"/>
            <a:ext cx="114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LC: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85DA53-913E-438A-85B2-53297290A7D2}"/>
              </a:ext>
            </a:extLst>
          </p:cNvPr>
          <p:cNvSpPr txBox="1"/>
          <p:nvPr/>
        </p:nvSpPr>
        <p:spPr>
          <a:xfrm>
            <a:off x="8282591" y="3645024"/>
            <a:ext cx="11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LC: 5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00FC71A-4FBF-4E97-AE7B-D414A855231F}"/>
              </a:ext>
            </a:extLst>
          </p:cNvPr>
          <p:cNvSpPr txBox="1">
            <a:spLocks/>
          </p:cNvSpPr>
          <p:nvPr/>
        </p:nvSpPr>
        <p:spPr>
          <a:xfrm>
            <a:off x="630021" y="5887149"/>
            <a:ext cx="7431738" cy="4322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Constant Term: Term with no variables  [Y-intercept]</a:t>
            </a:r>
            <a:endParaRPr lang="en-CA" sz="1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E85186-FDB5-4D5A-9F4A-B6B404A4BF76}"/>
              </a:ext>
            </a:extLst>
          </p:cNvPr>
          <p:cNvSpPr txBox="1"/>
          <p:nvPr/>
        </p:nvSpPr>
        <p:spPr>
          <a:xfrm>
            <a:off x="1141646" y="4139788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Constant: -2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28BC42-D34C-4CAE-9733-CEFB3ED667B9}"/>
              </a:ext>
            </a:extLst>
          </p:cNvPr>
          <p:cNvSpPr txBox="1"/>
          <p:nvPr/>
        </p:nvSpPr>
        <p:spPr>
          <a:xfrm>
            <a:off x="4582648" y="4077072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Constant: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3DB182-D823-4009-98DD-A87D34026F81}"/>
              </a:ext>
            </a:extLst>
          </p:cNvPr>
          <p:cNvSpPr txBox="1"/>
          <p:nvPr/>
        </p:nvSpPr>
        <p:spPr>
          <a:xfrm>
            <a:off x="8282591" y="4014356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Constant: 8</a:t>
            </a: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F7B4654A-36AD-43D9-9935-3C3E484B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171" y="2536875"/>
            <a:ext cx="353485" cy="2696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0">
            <a:extLst>
              <a:ext uri="{FF2B5EF4-FFF2-40B4-BE49-F238E27FC236}">
                <a16:creationId xmlns:a16="http://schemas.microsoft.com/office/drawing/2014/main" id="{8850AE2F-B2A5-43A1-8958-75EC61D6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574" y="2513427"/>
            <a:ext cx="353485" cy="2696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99F06B02-ADE8-4BE2-9C6A-A0C749EB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441" y="2468879"/>
            <a:ext cx="353485" cy="2696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2E0BA6-D70E-4471-8C01-399CD7763582}"/>
              </a:ext>
            </a:extLst>
          </p:cNvPr>
          <p:cNvSpPr txBox="1"/>
          <p:nvPr/>
        </p:nvSpPr>
        <p:spPr>
          <a:xfrm>
            <a:off x="1174468" y="4453968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Y-int: (0,-2)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BEFE9C-0A26-40B7-AEB7-701D9C07EEC5}"/>
              </a:ext>
            </a:extLst>
          </p:cNvPr>
          <p:cNvSpPr txBox="1"/>
          <p:nvPr/>
        </p:nvSpPr>
        <p:spPr>
          <a:xfrm>
            <a:off x="4589730" y="4430524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Y-int: (0,4)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07A482-E422-4233-865D-0F7FEA4493F4}"/>
              </a:ext>
            </a:extLst>
          </p:cNvPr>
          <p:cNvSpPr txBox="1"/>
          <p:nvPr/>
        </p:nvSpPr>
        <p:spPr>
          <a:xfrm>
            <a:off x="8269308" y="4385979"/>
            <a:ext cx="15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Y-int: (0,8)</a:t>
            </a:r>
          </a:p>
        </p:txBody>
      </p:sp>
    </p:spTree>
    <p:extLst>
      <p:ext uri="{BB962C8B-B14F-4D97-AF65-F5344CB8AC3E}">
        <p14:creationId xmlns:p14="http://schemas.microsoft.com/office/powerpoint/2010/main" val="10565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765" y="311622"/>
            <a:ext cx="8229600" cy="4868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/>
              <a:t>General Concepts: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489" y="1052513"/>
            <a:ext cx="5272455" cy="54008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EVEN Degree functions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	opens up </a:t>
            </a:r>
            <a:br>
              <a:rPr lang="en-CA" dirty="0"/>
            </a:br>
            <a:r>
              <a:rPr lang="en-CA" dirty="0"/>
              <a:t>(the left side is at the TOP)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ODD Degree functions usually begin at the left side from the bottom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If the leading coefficient is NEGATIVE, the graph will have a vertical reflection </a:t>
            </a:r>
            <a:br>
              <a:rPr lang="en-CA" dirty="0"/>
            </a:br>
            <a:r>
              <a:rPr lang="en-CA" dirty="0"/>
              <a:t>(Up side down)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Where the graph starts on the left side will then be reversed!</a:t>
            </a:r>
          </a:p>
        </p:txBody>
      </p:sp>
      <p:pic>
        <p:nvPicPr>
          <p:cNvPr id="101387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>
          <a:xfrm>
            <a:off x="5808663" y="836614"/>
            <a:ext cx="2146300" cy="1654175"/>
          </a:xfrm>
          <a:noFill/>
        </p:spPr>
      </p:pic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6456364" y="2563814"/>
          <a:ext cx="936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79400" progId="Equation.DSMT4">
                  <p:embed/>
                </p:oleObj>
              </mc:Choice>
              <mc:Fallback>
                <p:oleObj name="Equation" r:id="rId4" imgW="508000" imgH="279400" progId="Equation.DSMT4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2563814"/>
                        <a:ext cx="93662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8818563" y="2563813"/>
          <a:ext cx="8048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79400" progId="Equation.DSMT4">
                  <p:embed/>
                </p:oleObj>
              </mc:Choice>
              <mc:Fallback>
                <p:oleObj name="Equation" r:id="rId6" imgW="508000" imgH="279400" progId="Equation.DSMT4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563" y="2563813"/>
                        <a:ext cx="80486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82330"/>
              </p:ext>
            </p:extLst>
          </p:nvPr>
        </p:nvGraphicFramePr>
        <p:xfrm>
          <a:off x="6364040" y="5577360"/>
          <a:ext cx="936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8000" imgH="279400" progId="Equation.DSMT4">
                  <p:embed/>
                </p:oleObj>
              </mc:Choice>
              <mc:Fallback>
                <p:oleObj name="Equation" r:id="rId8" imgW="508000" imgH="279400" progId="Equation.DSMT4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040" y="5577360"/>
                        <a:ext cx="93662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84336"/>
              </p:ext>
            </p:extLst>
          </p:nvPr>
        </p:nvGraphicFramePr>
        <p:xfrm>
          <a:off x="8811964" y="5648797"/>
          <a:ext cx="7921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8000" imgH="279400" progId="Equation.DSMT4">
                  <p:embed/>
                </p:oleObj>
              </mc:Choice>
              <mc:Fallback>
                <p:oleObj name="Equation" r:id="rId10" imgW="508000" imgH="279400" progId="Equation.DSMT4">
                  <p:embed/>
                  <p:pic>
                    <p:nvPicPr>
                      <p:cNvPr id="101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1964" y="5648797"/>
                        <a:ext cx="7921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3143250" y="2133601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0138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>
          <a:xfrm>
            <a:off x="8197850" y="838201"/>
            <a:ext cx="2146300" cy="1654175"/>
          </a:xfrm>
          <a:noFill/>
        </p:spPr>
      </p:pic>
      <p:pic>
        <p:nvPicPr>
          <p:cNvPr id="101393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>
            <a:off x="5789365" y="3921596"/>
            <a:ext cx="21796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>
            <a:off x="8092826" y="3921597"/>
            <a:ext cx="21796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95" name="Object 19"/>
          <p:cNvGraphicFramePr>
            <a:graphicFrameLocks noChangeAspect="1"/>
          </p:cNvGraphicFramePr>
          <p:nvPr/>
        </p:nvGraphicFramePr>
        <p:xfrm>
          <a:off x="6478588" y="2552700"/>
          <a:ext cx="11477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30" imgH="279279" progId="Equation.DSMT4">
                  <p:embed/>
                </p:oleObj>
              </mc:Choice>
              <mc:Fallback>
                <p:oleObj name="Equation" r:id="rId15" imgW="622030" imgH="279279" progId="Equation.DSMT4">
                  <p:embed/>
                  <p:pic>
                    <p:nvPicPr>
                      <p:cNvPr id="1013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2552700"/>
                        <a:ext cx="1147762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8855075" y="2552701"/>
          <a:ext cx="9858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30" imgH="279279" progId="Equation.DSMT4">
                  <p:embed/>
                </p:oleObj>
              </mc:Choice>
              <mc:Fallback>
                <p:oleObj name="Equation" r:id="rId17" imgW="622030" imgH="279279" progId="Equation.DSMT4">
                  <p:embed/>
                  <p:pic>
                    <p:nvPicPr>
                      <p:cNvPr id="1013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5" y="2552701"/>
                        <a:ext cx="9858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28060"/>
              </p:ext>
            </p:extLst>
          </p:nvPr>
        </p:nvGraphicFramePr>
        <p:xfrm>
          <a:off x="6386265" y="5566246"/>
          <a:ext cx="11461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2030" imgH="279279" progId="Equation.DSMT4">
                  <p:embed/>
                </p:oleObj>
              </mc:Choice>
              <mc:Fallback>
                <p:oleObj name="Equation" r:id="rId19" imgW="622030" imgH="279279" progId="Equation.DSMT4">
                  <p:embed/>
                  <p:pic>
                    <p:nvPicPr>
                      <p:cNvPr id="1013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265" y="5566246"/>
                        <a:ext cx="11461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21268"/>
              </p:ext>
            </p:extLst>
          </p:nvPr>
        </p:nvGraphicFramePr>
        <p:xfrm>
          <a:off x="8850064" y="5637685"/>
          <a:ext cx="9699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2030" imgH="279279" progId="Equation.DSMT4">
                  <p:embed/>
                </p:oleObj>
              </mc:Choice>
              <mc:Fallback>
                <p:oleObj name="Equation" r:id="rId21" imgW="622030" imgH="279279" progId="Equation.DSMT4">
                  <p:embed/>
                  <p:pic>
                    <p:nvPicPr>
                      <p:cNvPr id="1013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064" y="5637685"/>
                        <a:ext cx="9699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99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5808663" y="809626"/>
            <a:ext cx="21463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0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8197850" y="811214"/>
            <a:ext cx="21463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1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5789365" y="3894609"/>
            <a:ext cx="21796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2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51" r="23438" b="751"/>
          <a:stretch>
            <a:fillRect/>
          </a:stretch>
        </p:blipFill>
        <p:spPr bwMode="auto">
          <a:xfrm flipV="1">
            <a:off x="8092826" y="3894609"/>
            <a:ext cx="21796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D43C-0C59-4C30-9100-C069A93F8B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7455" y="0"/>
            <a:ext cx="11424492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100" dirty="0"/>
              <a:t>Ex: Indicate the degree, LC, constant term for each function below.  Then state what function it is (</a:t>
            </a:r>
            <a:r>
              <a:rPr lang="en-CA" sz="2100" dirty="0" err="1"/>
              <a:t>ie</a:t>
            </a:r>
            <a:r>
              <a:rPr lang="en-CA" sz="2100" dirty="0"/>
              <a:t>: Cubic, quartic,….) and match it with the corresponding graph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A2775-5639-4363-9463-D588FE90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6" y="4907377"/>
            <a:ext cx="1981341" cy="1727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70914-C77D-402A-B1A2-955827A1F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26" y="4824099"/>
            <a:ext cx="2178234" cy="155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04672D-38DC-4B06-88B0-BCF6AB4D1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548" y="4847225"/>
            <a:ext cx="1861103" cy="1847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BDB2BC-CEF3-4052-B288-873B292DF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740" y="4956559"/>
            <a:ext cx="2021004" cy="16288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6782E0-8719-4ACD-8C68-24F2CBF9B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65123"/>
              </p:ext>
            </p:extLst>
          </p:nvPr>
        </p:nvGraphicFramePr>
        <p:xfrm>
          <a:off x="470053" y="981175"/>
          <a:ext cx="2381748" cy="47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6782E0-8719-4ACD-8C68-24F2CBF9B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053" y="981175"/>
                        <a:ext cx="2381748" cy="47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4EB3E3F-D96F-4D60-8F12-E7DEEE936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6405"/>
              </p:ext>
            </p:extLst>
          </p:nvPr>
        </p:nvGraphicFramePr>
        <p:xfrm>
          <a:off x="4323790" y="981175"/>
          <a:ext cx="24876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228600" progId="Equation.DSMT4">
                  <p:embed/>
                </p:oleObj>
              </mc:Choice>
              <mc:Fallback>
                <p:oleObj name="Equation" r:id="rId8" imgW="12063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4EB3E3F-D96F-4D60-8F12-E7DEEE936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3790" y="981175"/>
                        <a:ext cx="248761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413F05B-81E1-4E13-94B0-1B48DA200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24066"/>
              </p:ext>
            </p:extLst>
          </p:nvPr>
        </p:nvGraphicFramePr>
        <p:xfrm>
          <a:off x="8338431" y="981175"/>
          <a:ext cx="3116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228600" progId="Equation.DSMT4">
                  <p:embed/>
                </p:oleObj>
              </mc:Choice>
              <mc:Fallback>
                <p:oleObj name="Equation" r:id="rId10" imgW="15112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413F05B-81E1-4E13-94B0-1B48DA200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38431" y="981175"/>
                        <a:ext cx="31162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68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404" y="121412"/>
            <a:ext cx="8712968" cy="47667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400" dirty="0"/>
              <a:t>Ex: Match the graph with the correct function: </a:t>
            </a:r>
          </a:p>
        </p:txBody>
      </p:sp>
      <p:graphicFrame>
        <p:nvGraphicFramePr>
          <p:cNvPr id="1024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31658"/>
              </p:ext>
            </p:extLst>
          </p:nvPr>
        </p:nvGraphicFramePr>
        <p:xfrm>
          <a:off x="5546600" y="3503614"/>
          <a:ext cx="4941888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65480" imgH="3009600" progId="Equation.DSMT4">
                  <p:embed/>
                </p:oleObj>
              </mc:Choice>
              <mc:Fallback>
                <p:oleObj name="Equation" r:id="rId3" imgW="4965480" imgH="3009600" progId="Equation.DSMT4">
                  <p:embed/>
                  <p:pic>
                    <p:nvPicPr>
                      <p:cNvPr id="1024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600" y="3503614"/>
                        <a:ext cx="4941888" cy="299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8195">
            <a:extLst>
              <a:ext uri="{FF2B5EF4-FFF2-40B4-BE49-F238E27FC236}">
                <a16:creationId xmlns:a16="http://schemas.microsoft.com/office/drawing/2014/main" id="{3F372CD3-FBF1-4B9C-A98A-DD10C419C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20" y="586841"/>
            <a:ext cx="3911699" cy="2420764"/>
          </a:xfrm>
          <a:prstGeom prst="rect">
            <a:avLst/>
          </a:prstGeom>
        </p:spPr>
      </p:pic>
      <p:pic>
        <p:nvPicPr>
          <p:cNvPr id="8199" name="Picture 8198">
            <a:extLst>
              <a:ext uri="{FF2B5EF4-FFF2-40B4-BE49-F238E27FC236}">
                <a16:creationId xmlns:a16="http://schemas.microsoft.com/office/drawing/2014/main" id="{8C993C30-1A0A-43D4-B668-2AA1F14F8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990" y="569257"/>
            <a:ext cx="4064527" cy="2416314"/>
          </a:xfrm>
          <a:prstGeom prst="rect">
            <a:avLst/>
          </a:prstGeom>
        </p:spPr>
      </p:pic>
      <p:graphicFrame>
        <p:nvGraphicFramePr>
          <p:cNvPr id="120" name="Object 6">
            <a:extLst>
              <a:ext uri="{FF2B5EF4-FFF2-40B4-BE49-F238E27FC236}">
                <a16:creationId xmlns:a16="http://schemas.microsoft.com/office/drawing/2014/main" id="{FD1BAE81-0AA3-4230-9E9C-A67451BEF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20955"/>
              </p:ext>
            </p:extLst>
          </p:nvPr>
        </p:nvGraphicFramePr>
        <p:xfrm>
          <a:off x="345372" y="3584034"/>
          <a:ext cx="3538104" cy="292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94100" imgH="2971800" progId="Equation.DSMT4">
                  <p:embed/>
                </p:oleObj>
              </mc:Choice>
              <mc:Fallback>
                <p:oleObj name="Equation" r:id="rId7" imgW="3594100" imgH="2971800" progId="Equation.DSMT4">
                  <p:embed/>
                  <p:pic>
                    <p:nvPicPr>
                      <p:cNvPr id="120" name="Object 6">
                        <a:extLst>
                          <a:ext uri="{FF2B5EF4-FFF2-40B4-BE49-F238E27FC236}">
                            <a16:creationId xmlns:a16="http://schemas.microsoft.com/office/drawing/2014/main" id="{FD1BAE81-0AA3-4230-9E9C-A67451BEF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72" y="3584034"/>
                        <a:ext cx="3538104" cy="2925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46" name="Picture 102545">
            <a:extLst>
              <a:ext uri="{FF2B5EF4-FFF2-40B4-BE49-F238E27FC236}">
                <a16:creationId xmlns:a16="http://schemas.microsoft.com/office/drawing/2014/main" id="{D1800CF4-65A9-4569-9C66-E3BA88C49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728" y="526418"/>
            <a:ext cx="3768741" cy="24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57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4.1"/>
  <p:tag name="ISPRING_RESOURCE_PATHS_HASH" val="a13a1cea625e35eb595b22bd03d01ed654e59"/>
  <p:tag name="ISPRING_RESOURCE_PATHS_HASH_2" val="da75b7113edda48e6f38ec985ec378e73cafab9"/>
  <p:tag name="ISPRING_LMS_API_VERSION" val="SCORM 2004 (2nd edition)"/>
  <p:tag name="ISPRING_ULTRA_SCORM_COURSE_ID" val="D629F54C-BAB2-4CC4-B9A0-C2EAED1D8D87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PRESENTATION_TITLE" val="Section 3.1 Graphing Polynomial Functions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ʾ\&quot;{58857F64-F778-46F3-A3E4-9740F72F057B}&quot;,&quot;C:\\Users\\Danny\\OneDrive - SD41\\Website\\m12h&quot;]]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BD9708-C8EC-4713-8CCE-E6E28EA1D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3278D7-373D-40F9-865D-7B484E25E55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5902C2-DF60-445F-ABEA-614FBD1222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730</TotalTime>
  <Words>1104</Words>
  <Application>Microsoft Office PowerPoint</Application>
  <PresentationFormat>Widescreen</PresentationFormat>
  <Paragraphs>218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MathType 6.0 Equation</vt:lpstr>
      <vt:lpstr>Section 3.1  Graphing Polynomial Functions </vt:lpstr>
      <vt:lpstr>Polynomial Functions</vt:lpstr>
      <vt:lpstr>What is a Polynomial Function?</vt:lpstr>
      <vt:lpstr>PowerPoint Presentation</vt:lpstr>
      <vt:lpstr>Common Terms for Polynomial:</vt:lpstr>
      <vt:lpstr>Definition &amp; Terms</vt:lpstr>
      <vt:lpstr>General Concepts:</vt:lpstr>
      <vt:lpstr>PowerPoint Presentation</vt:lpstr>
      <vt:lpstr>Ex: Match the graph with the correct function: </vt:lpstr>
      <vt:lpstr>Reading a Function in Factored Form:</vt:lpstr>
      <vt:lpstr>PowerPoint Presentation</vt:lpstr>
      <vt:lpstr>Graphing a polynomial function in factored form:</vt:lpstr>
      <vt:lpstr>What happens with Repeated Roots:</vt:lpstr>
      <vt:lpstr>PowerPoint Presentation</vt:lpstr>
      <vt:lpstr>Ex: Given the equation:  Graph and find the following </vt:lpstr>
      <vt:lpstr>Ex: Given the equation: Find the following:</vt:lpstr>
      <vt:lpstr>Ex: Given the equation:  Graph and find the following </vt:lpstr>
      <vt:lpstr>Ex: Given the equation:  Graph and find the following </vt:lpstr>
      <vt:lpstr>PowerPoint Presentation</vt:lpstr>
      <vt:lpstr>Ex: Determine the equation of a function with roots: -1, 1, 3 and y-intercept of -6.</vt:lpstr>
      <vt:lpstr>Practice: Derive the Equation for each polynomial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3.1 Graphing Polynomial Functions</dc:title>
  <dc:creator>Danny Young</dc:creator>
  <cp:lastModifiedBy>Danny Young</cp:lastModifiedBy>
  <cp:revision>41</cp:revision>
  <dcterms:created xsi:type="dcterms:W3CDTF">2011-06-26T05:06:25Z</dcterms:created>
  <dcterms:modified xsi:type="dcterms:W3CDTF">2025-06-10T22:22:57Z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